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6"/>
  </p:notesMasterIdLst>
  <p:handoutMasterIdLst>
    <p:handoutMasterId r:id="rId17"/>
  </p:handoutMasterIdLst>
  <p:sldIdLst>
    <p:sldId id="257" r:id="rId2"/>
    <p:sldId id="256" r:id="rId3"/>
    <p:sldId id="264" r:id="rId4"/>
    <p:sldId id="265" r:id="rId5"/>
    <p:sldId id="266" r:id="rId6"/>
    <p:sldId id="267" r:id="rId7"/>
    <p:sldId id="268" r:id="rId8"/>
    <p:sldId id="269" r:id="rId9"/>
    <p:sldId id="258" r:id="rId10"/>
    <p:sldId id="270" r:id="rId11"/>
    <p:sldId id="271" r:id="rId12"/>
    <p:sldId id="272" r:id="rId13"/>
    <p:sldId id="273" r:id="rId14"/>
    <p:sldId id="274" r:id="rId15"/>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Georgia" panose="02040502050405020303" pitchFamily="18" charset="0"/>
      <p:regular r:id="rId24"/>
      <p:bold r:id="rId25"/>
      <p:italic r:id="rId26"/>
      <p:boldItalic r:id="rId27"/>
    </p:embeddedFont>
    <p:embeddedFont>
      <p:font typeface="KG TRIBECA STAMP" panose="02000505000000020004" pitchFamily="2"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3761" autoAdjust="0"/>
  </p:normalViewPr>
  <p:slideViewPr>
    <p:cSldViewPr snapToGrid="0">
      <p:cViewPr varScale="1">
        <p:scale>
          <a:sx n="51" d="100"/>
          <a:sy n="51" d="100"/>
        </p:scale>
        <p:origin x="490" y="53"/>
      </p:cViewPr>
      <p:guideLst/>
    </p:cSldViewPr>
  </p:slideViewPr>
  <p:notesTextViewPr>
    <p:cViewPr>
      <p:scale>
        <a:sx n="1" d="1"/>
        <a:sy n="1" d="1"/>
      </p:scale>
      <p:origin x="0" y="0"/>
    </p:cViewPr>
  </p:notesTextViewPr>
  <p:notesViewPr>
    <p:cSldViewPr snapToGrid="0">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5C0654-BC7A-46E5-9FB0-FD21DF3B3CF1}"/>
              </a:ext>
            </a:extLst>
          </p:cNvPr>
          <p:cNvSpPr>
            <a:spLocks noGrp="1"/>
          </p:cNvSpPr>
          <p:nvPr>
            <p:ph type="hdr" sz="quarter"/>
          </p:nvPr>
        </p:nvSpPr>
        <p:spPr>
          <a:xfrm>
            <a:off x="0" y="0"/>
            <a:ext cx="3706368" cy="926592"/>
          </a:xfrm>
          <a:prstGeom prst="rect">
            <a:avLst/>
          </a:prstGeom>
        </p:spPr>
        <p:txBody>
          <a:bodyPr vert="horz" lIns="91440" tIns="45720" rIns="91440" bIns="45720" rtlCol="0"/>
          <a:lstStyle>
            <a:lvl1pPr algn="l">
              <a:defRPr sz="1200"/>
            </a:lvl1pPr>
          </a:lstStyle>
          <a:p>
            <a:r>
              <a:rPr lang="en-US" sz="2400" dirty="0">
                <a:latin typeface="KG TRIBECA STAMP" panose="02000505000000020004" pitchFamily="2" charset="0"/>
              </a:rPr>
              <a:t>When I Sin</a:t>
            </a:r>
          </a:p>
          <a:p>
            <a:r>
              <a:rPr lang="en-US" dirty="0"/>
              <a:t>1 John 3:4</a:t>
            </a:r>
          </a:p>
        </p:txBody>
      </p:sp>
      <p:sp>
        <p:nvSpPr>
          <p:cNvPr id="3" name="Date Placeholder 2">
            <a:extLst>
              <a:ext uri="{FF2B5EF4-FFF2-40B4-BE49-F238E27FC236}">
                <a16:creationId xmlns:a16="http://schemas.microsoft.com/office/drawing/2014/main" id="{65343662-EE42-434D-95A3-5D4C56436D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September 30, 2018 am</a:t>
            </a:r>
          </a:p>
        </p:txBody>
      </p:sp>
      <p:sp>
        <p:nvSpPr>
          <p:cNvPr id="4" name="Footer Placeholder 3">
            <a:extLst>
              <a:ext uri="{FF2B5EF4-FFF2-40B4-BE49-F238E27FC236}">
                <a16:creationId xmlns:a16="http://schemas.microsoft.com/office/drawing/2014/main" id="{5F5F8EF4-AD4D-4E1D-9BEC-7B6D6BE26AE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6F8EC5E4-A132-4928-99F6-DAE8CBE25BB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23EA3E32-C293-4F7B-8BFC-7BB3E920B369}" type="slidenum">
              <a:rPr lang="en-US" smtClean="0"/>
              <a:t>‹#›</a:t>
            </a:fld>
            <a:endParaRPr lang="en-US" dirty="0"/>
          </a:p>
        </p:txBody>
      </p:sp>
    </p:spTree>
    <p:extLst>
      <p:ext uri="{BB962C8B-B14F-4D97-AF65-F5344CB8AC3E}">
        <p14:creationId xmlns:p14="http://schemas.microsoft.com/office/powerpoint/2010/main" val="493205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B01862-D084-4EC0-BB90-5C7382766080}" type="datetimeFigureOut">
              <a:rPr lang="en-US" smtClean="0"/>
              <a:t>9/25/2018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F3437B-ACCE-4AB9-8C4F-520CBEDE7B40}" type="slidenum">
              <a:rPr lang="en-US" smtClean="0"/>
              <a:t>‹#›</a:t>
            </a:fld>
            <a:endParaRPr lang="en-US"/>
          </a:p>
        </p:txBody>
      </p:sp>
    </p:spTree>
    <p:extLst>
      <p:ext uri="{BB962C8B-B14F-4D97-AF65-F5344CB8AC3E}">
        <p14:creationId xmlns:p14="http://schemas.microsoft.com/office/powerpoint/2010/main" val="3834018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No one on earth is immune to sin.</a:t>
            </a:r>
          </a:p>
          <a:p>
            <a:r>
              <a:rPr lang="en-US" sz="1200" b="1" i="0" kern="1200" dirty="0">
                <a:solidFill>
                  <a:schemeClr val="tx1"/>
                </a:solidFill>
                <a:effectLst/>
                <a:latin typeface="+mn-lt"/>
                <a:ea typeface="+mn-ea"/>
                <a:cs typeface="+mn-cs"/>
              </a:rPr>
              <a:t>(Romans 3:23), </a:t>
            </a:r>
            <a:r>
              <a:rPr lang="en-US" sz="1200" b="0" i="1" kern="1200" dirty="0">
                <a:solidFill>
                  <a:schemeClr val="tx1"/>
                </a:solidFill>
                <a:effectLst/>
                <a:latin typeface="+mn-lt"/>
                <a:ea typeface="+mn-ea"/>
                <a:cs typeface="+mn-cs"/>
              </a:rPr>
              <a:t>“All have sinned and fall short of the glory of God”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only person in the world who never sinned was Jesus.</a:t>
            </a:r>
          </a:p>
          <a:p>
            <a:pPr marL="0" indent="0">
              <a:buFont typeface="Arial" panose="020B0604020202020204" pitchFamily="34" charset="0"/>
              <a:buNone/>
            </a:pPr>
            <a:r>
              <a:rPr lang="en-US" sz="1200" b="1" i="0" kern="1200" dirty="0">
                <a:solidFill>
                  <a:schemeClr val="tx1"/>
                </a:solidFill>
                <a:effectLst/>
                <a:latin typeface="+mn-lt"/>
                <a:ea typeface="+mn-ea"/>
                <a:cs typeface="+mn-cs"/>
              </a:rPr>
              <a:t>(2 Corinthians 5:21), </a:t>
            </a:r>
            <a:r>
              <a:rPr lang="en-US" sz="1200" b="0" i="1" kern="1200" dirty="0">
                <a:solidFill>
                  <a:schemeClr val="tx1"/>
                </a:solidFill>
                <a:effectLst/>
                <a:latin typeface="+mn-lt"/>
                <a:ea typeface="+mn-ea"/>
                <a:cs typeface="+mn-cs"/>
              </a:rPr>
              <a:t>“</a:t>
            </a:r>
            <a:r>
              <a:rPr lang="en-US" i="1" dirty="0"/>
              <a:t>For He made Him who knew no sin to be sin for us, that we might become the righteousness of God in Him.”</a:t>
            </a:r>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From the Bible we know that sin is the result of going against God’s law. </a:t>
            </a:r>
          </a:p>
          <a:p>
            <a:pPr marL="0" indent="0">
              <a:buFont typeface="Arial" panose="020B0604020202020204" pitchFamily="34" charset="0"/>
              <a:buNone/>
            </a:pPr>
            <a:r>
              <a:rPr lang="en-US" sz="1200" b="1" i="0" kern="1200" dirty="0">
                <a:solidFill>
                  <a:schemeClr val="tx1"/>
                </a:solidFill>
                <a:effectLst/>
                <a:latin typeface="+mn-lt"/>
                <a:ea typeface="+mn-ea"/>
                <a:cs typeface="+mn-cs"/>
              </a:rPr>
              <a:t>(1 John 3:4), </a:t>
            </a:r>
            <a:r>
              <a:rPr lang="en-US" sz="1200" b="0" i="1" kern="1200" dirty="0">
                <a:solidFill>
                  <a:schemeClr val="tx1"/>
                </a:solidFill>
                <a:effectLst/>
                <a:latin typeface="+mn-lt"/>
                <a:ea typeface="+mn-ea"/>
                <a:cs typeface="+mn-cs"/>
              </a:rPr>
              <a:t>“</a:t>
            </a:r>
            <a:r>
              <a:rPr lang="en-US" i="1" dirty="0"/>
              <a:t>Whoever commits sin also commits lawlessness, and sin is lawlessness.”</a:t>
            </a:r>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Further, we know that those who remain in their sin will lose their souls!</a:t>
            </a:r>
          </a:p>
          <a:p>
            <a:pPr marL="0" indent="0">
              <a:buFont typeface="Arial" panose="020B0604020202020204" pitchFamily="34" charset="0"/>
              <a:buNone/>
            </a:pPr>
            <a:r>
              <a:rPr lang="en-US" sz="1200" b="1" i="0" kern="1200" dirty="0">
                <a:solidFill>
                  <a:schemeClr val="tx1"/>
                </a:solidFill>
                <a:effectLst/>
                <a:latin typeface="+mn-lt"/>
                <a:ea typeface="+mn-ea"/>
                <a:cs typeface="+mn-cs"/>
              </a:rPr>
              <a:t>(Matthew 7:23), </a:t>
            </a:r>
            <a:r>
              <a:rPr lang="en-US" sz="1200" b="0" i="0" kern="1200" dirty="0">
                <a:solidFill>
                  <a:schemeClr val="tx1"/>
                </a:solidFill>
                <a:effectLst/>
                <a:latin typeface="+mn-lt"/>
                <a:ea typeface="+mn-ea"/>
                <a:cs typeface="+mn-cs"/>
              </a:rPr>
              <a:t>“</a:t>
            </a:r>
            <a:r>
              <a:rPr lang="en-US" i="1" dirty="0"/>
              <a:t>And then I will declare to them, ‘I never knew you; depart from Me, you who practice lawlessness!’”</a:t>
            </a:r>
            <a:endParaRPr lang="en-US" sz="1200" b="0" i="1"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Since we know that all sin, and that to remain in sin can lead to the condemnation of your soul, the question that each of us need to ask is, “What will I do when I sin?”</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Following are some important insights in this area…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F3437B-ACCE-4AB9-8C4F-520CBEDE7B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936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I am not going to allow unrighteousness to reign; I am going to allow </a:t>
            </a:r>
            <a:r>
              <a:rPr lang="en-US" sz="1200" b="1" i="0" u="sng" kern="1200" dirty="0">
                <a:solidFill>
                  <a:schemeClr val="tx1"/>
                </a:solidFill>
                <a:effectLst/>
                <a:latin typeface="+mn-lt"/>
                <a:ea typeface="+mn-ea"/>
                <a:cs typeface="+mn-cs"/>
              </a:rPr>
              <a:t>righteousness</a:t>
            </a:r>
            <a:r>
              <a:rPr lang="en-US" sz="1200" b="1" i="0" kern="1200" dirty="0">
                <a:solidFill>
                  <a:schemeClr val="tx1"/>
                </a:solidFill>
                <a:effectLst/>
                <a:latin typeface="+mn-lt"/>
                <a:ea typeface="+mn-ea"/>
                <a:cs typeface="+mn-cs"/>
              </a:rPr>
              <a:t> to reign</a:t>
            </a:r>
          </a:p>
          <a:p>
            <a:pPr marL="0" indent="0">
              <a:buFont typeface="Arial" panose="020B0604020202020204" pitchFamily="34" charset="0"/>
              <a:buNone/>
            </a:pPr>
            <a:r>
              <a:rPr lang="en-US" sz="1200" b="1" i="0" kern="1200" dirty="0">
                <a:solidFill>
                  <a:schemeClr val="tx1"/>
                </a:solidFill>
                <a:effectLst/>
                <a:latin typeface="+mn-lt"/>
                <a:ea typeface="+mn-ea"/>
                <a:cs typeface="+mn-cs"/>
              </a:rPr>
              <a:t>(Romans 6:12-13), </a:t>
            </a:r>
            <a:r>
              <a:rPr lang="en-US" sz="1200" b="0" i="1" kern="1200" dirty="0">
                <a:solidFill>
                  <a:schemeClr val="tx1"/>
                </a:solidFill>
                <a:effectLst/>
                <a:latin typeface="+mn-lt"/>
                <a:ea typeface="+mn-ea"/>
                <a:cs typeface="+mn-cs"/>
              </a:rPr>
              <a:t>“</a:t>
            </a:r>
            <a:r>
              <a:rPr lang="en-US" i="1" dirty="0"/>
              <a:t>Therefore do not let sin reign in your mortal body, that you should obey it in its lusts.</a:t>
            </a:r>
            <a:r>
              <a:rPr lang="en-US" i="1" baseline="30000" dirty="0"/>
              <a:t> 13</a:t>
            </a:r>
            <a:r>
              <a:rPr lang="en-US" i="1" dirty="0"/>
              <a:t> And do not present your members as instruments of unrighteousness to sin, but present yourselves to God as being alive from the dead, and your members as instruments of righteousness to God.</a:t>
            </a:r>
            <a:r>
              <a:rPr lang="en-US" i="1" baseline="30000" dirty="0"/>
              <a:t> 14</a:t>
            </a:r>
            <a:r>
              <a:rPr lang="en-US" i="1" dirty="0"/>
              <a:t> For sin shall not have dominion over you, for you are not under law but under grace.”</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F3437B-ACCE-4AB9-8C4F-520CBEDE7B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1970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I am not going to be overcome by sin; I am going to overcome sin </a:t>
            </a:r>
          </a:p>
          <a:p>
            <a:pPr marL="0" indent="0">
              <a:buFont typeface="Arial" panose="020B0604020202020204" pitchFamily="34" charset="0"/>
              <a:buNone/>
            </a:pPr>
            <a:r>
              <a:rPr lang="en-US" sz="1200" b="1" i="0" kern="1200" dirty="0">
                <a:solidFill>
                  <a:schemeClr val="tx1"/>
                </a:solidFill>
                <a:effectLst/>
                <a:latin typeface="+mn-lt"/>
                <a:ea typeface="+mn-ea"/>
                <a:cs typeface="+mn-cs"/>
              </a:rPr>
              <a:t>(Romans 8:37-39), </a:t>
            </a:r>
            <a:r>
              <a:rPr lang="en-US" sz="1200" b="0" i="1" kern="1200" dirty="0">
                <a:solidFill>
                  <a:schemeClr val="tx1"/>
                </a:solidFill>
                <a:effectLst/>
                <a:latin typeface="+mn-lt"/>
                <a:ea typeface="+mn-ea"/>
                <a:cs typeface="+mn-cs"/>
              </a:rPr>
              <a:t>“</a:t>
            </a:r>
            <a:r>
              <a:rPr lang="en-US" i="1" dirty="0"/>
              <a:t>Yet in all these things we are more than conquerors through Him who loved us.</a:t>
            </a:r>
            <a:r>
              <a:rPr lang="en-US" i="1" baseline="30000" dirty="0"/>
              <a:t> 38</a:t>
            </a:r>
            <a:r>
              <a:rPr lang="en-US" i="1" dirty="0"/>
              <a:t> For I am persuaded that neither death nor life, nor angels nor principalities nor powers, nor things present nor things to come,</a:t>
            </a:r>
            <a:r>
              <a:rPr lang="en-US" i="1" baseline="30000" dirty="0"/>
              <a:t> 39</a:t>
            </a:r>
            <a:r>
              <a:rPr lang="en-US" i="1" dirty="0"/>
              <a:t> nor height nor depth, nor any other created thing, shall be able to separate us from the love of God which is in Christ Jesus our Lord.”</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F3437B-ACCE-4AB9-8C4F-520CBEDE7B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5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I am not going to live for Satan; I am going to live for my Lord and Savior </a:t>
            </a:r>
          </a:p>
          <a:p>
            <a:pPr marL="0" indent="0">
              <a:buFont typeface="Arial" panose="020B0604020202020204" pitchFamily="34" charset="0"/>
              <a:buNone/>
            </a:pPr>
            <a:r>
              <a:rPr lang="en-US" sz="1200" b="1" i="0" kern="1200" dirty="0">
                <a:solidFill>
                  <a:schemeClr val="tx1"/>
                </a:solidFill>
                <a:effectLst/>
                <a:latin typeface="+mn-lt"/>
                <a:ea typeface="+mn-ea"/>
                <a:cs typeface="+mn-cs"/>
              </a:rPr>
              <a:t>(James 4:7-10), </a:t>
            </a:r>
            <a:r>
              <a:rPr lang="en-US" sz="1200" b="0" i="1" kern="1200" dirty="0">
                <a:solidFill>
                  <a:schemeClr val="tx1"/>
                </a:solidFill>
                <a:effectLst/>
                <a:latin typeface="+mn-lt"/>
                <a:ea typeface="+mn-ea"/>
                <a:cs typeface="+mn-cs"/>
              </a:rPr>
              <a:t>“</a:t>
            </a:r>
            <a:r>
              <a:rPr lang="en-US" i="1" dirty="0"/>
              <a:t>Therefore submit to God. Resist the devil and he will flee from you.</a:t>
            </a:r>
            <a:r>
              <a:rPr lang="en-US" i="1" baseline="30000" dirty="0"/>
              <a:t> 8</a:t>
            </a:r>
            <a:r>
              <a:rPr lang="en-US" i="1" dirty="0"/>
              <a:t> Draw near to God and He will draw near to you. Cleanse your hands, you sinners; and purify your hearts, you double-minded.</a:t>
            </a:r>
            <a:r>
              <a:rPr lang="en-US" i="1" baseline="30000" dirty="0"/>
              <a:t> 9</a:t>
            </a:r>
            <a:r>
              <a:rPr lang="en-US" i="1" dirty="0"/>
              <a:t> Lament and mourn and weep! Let your laughter be turned to mourning and your joy to gloom.</a:t>
            </a:r>
            <a:r>
              <a:rPr lang="en-US" i="1" baseline="30000" dirty="0"/>
              <a:t> 10</a:t>
            </a:r>
            <a:r>
              <a:rPr lang="en-US" i="1" dirty="0"/>
              <a:t> Humble yourselves in the sight of the Lord, and He will lift you up.”</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F3437B-ACCE-4AB9-8C4F-520CBEDE7B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4624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I am not going continue a life that will send me to hell; I am going to live so that I will go to heaven </a:t>
            </a:r>
          </a:p>
          <a:p>
            <a:pPr marL="0" indent="0">
              <a:buFont typeface="Arial" panose="020B0604020202020204" pitchFamily="34" charset="0"/>
              <a:buNone/>
            </a:pPr>
            <a:r>
              <a:rPr lang="en-US" sz="1200" b="1" i="0" kern="1200" dirty="0">
                <a:solidFill>
                  <a:schemeClr val="tx1"/>
                </a:solidFill>
                <a:effectLst/>
                <a:latin typeface="+mn-lt"/>
                <a:ea typeface="+mn-ea"/>
                <a:cs typeface="+mn-cs"/>
              </a:rPr>
              <a:t>(Revelation 20:11-15), </a:t>
            </a:r>
            <a:r>
              <a:rPr lang="en-US" sz="1200" b="0" i="1" kern="1200" dirty="0">
                <a:solidFill>
                  <a:schemeClr val="tx1"/>
                </a:solidFill>
                <a:effectLst/>
                <a:latin typeface="+mn-lt"/>
                <a:ea typeface="+mn-ea"/>
                <a:cs typeface="+mn-cs"/>
              </a:rPr>
              <a:t>“</a:t>
            </a:r>
            <a:r>
              <a:rPr lang="en-US" i="1" dirty="0"/>
              <a:t>Then I saw a great white throne and Him who sat on it, from whose face the earth and the heaven fled away. And there was found no place for them.</a:t>
            </a:r>
            <a:r>
              <a:rPr lang="en-US" i="1" baseline="30000" dirty="0"/>
              <a:t> 12</a:t>
            </a:r>
            <a:r>
              <a:rPr lang="en-US" i="1" dirty="0"/>
              <a:t> And I saw the dead, small and great, standing before God, and books were opened. And another book was opened, which is the Book of Life. And the dead were judged according to their works, by the things which were written in the books.</a:t>
            </a:r>
            <a:r>
              <a:rPr lang="en-US" i="1" baseline="30000" dirty="0"/>
              <a:t> 13</a:t>
            </a:r>
            <a:r>
              <a:rPr lang="en-US" i="1" dirty="0"/>
              <a:t> The sea gave up the dead who were in it, and Death and Hades delivered up the dead who were in them. And they were judged, each one according to his works.</a:t>
            </a:r>
            <a:r>
              <a:rPr lang="en-US" i="1" baseline="30000" dirty="0"/>
              <a:t> 14</a:t>
            </a:r>
            <a:r>
              <a:rPr lang="en-US" i="1" dirty="0"/>
              <a:t> Then Death and Hades were cast into the lake of fire. This is the second death.</a:t>
            </a:r>
            <a:r>
              <a:rPr lang="en-US" i="1" baseline="30000" dirty="0"/>
              <a:t> 15</a:t>
            </a:r>
            <a:r>
              <a:rPr lang="en-US" i="1" dirty="0"/>
              <a:t> And anyone not found written in the Book of Life was cast into the lake of fire.”</a:t>
            </a:r>
            <a:endParaRPr lang="en-US" sz="1200" b="0" i="1" kern="1200" dirty="0">
              <a:solidFill>
                <a:schemeClr val="tx1"/>
              </a:solidFill>
              <a:effectLst/>
              <a:latin typeface="+mn-lt"/>
              <a:ea typeface="+mn-ea"/>
              <a:cs typeface="+mn-cs"/>
            </a:endParaRP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(Revelation 22:14-17), </a:t>
            </a:r>
            <a:r>
              <a:rPr lang="en-US" sz="1200" b="0" i="1" kern="1200" dirty="0">
                <a:solidFill>
                  <a:schemeClr val="tx1"/>
                </a:solidFill>
                <a:effectLst/>
                <a:latin typeface="+mn-lt"/>
                <a:ea typeface="+mn-ea"/>
                <a:cs typeface="+mn-cs"/>
              </a:rPr>
              <a:t>“</a:t>
            </a:r>
            <a:r>
              <a:rPr lang="en-US" i="1" dirty="0"/>
              <a:t>Blessed are those who do His commandments, that they may have the right to the tree of life, and may enter through the gates into the city.</a:t>
            </a:r>
            <a:r>
              <a:rPr lang="en-US" i="1" baseline="30000" dirty="0"/>
              <a:t> 15</a:t>
            </a:r>
            <a:r>
              <a:rPr lang="en-US" i="1" dirty="0"/>
              <a:t> But outside are dogs and sorcerers and sexually immoral and murderers and idolaters, and whoever loves and practices a lie. </a:t>
            </a:r>
            <a:r>
              <a:rPr lang="en-US" i="1" baseline="30000" dirty="0"/>
              <a:t>16</a:t>
            </a:r>
            <a:r>
              <a:rPr lang="en-US" i="1" dirty="0"/>
              <a:t> “I, Jesus, have sent My angel to testify to you these things in the churches. I am the Root and the Offspring of David, the Bright and Morning Star.” </a:t>
            </a:r>
            <a:r>
              <a:rPr lang="en-US" i="1" baseline="30000" dirty="0"/>
              <a:t>17</a:t>
            </a:r>
            <a:r>
              <a:rPr lang="en-US" i="1" dirty="0"/>
              <a:t> And the Spirit and the bride say, “Come!” And let him who hears say, “Come!” And let him who thirsts come. Whoever desires, let him take the water of life freely.”</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F3437B-ACCE-4AB9-8C4F-520CBEDE7B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711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Conclusion</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These steps that we have quickly covered are the perfect response to sin.</a:t>
            </a:r>
          </a:p>
          <a:p>
            <a:r>
              <a:rPr lang="en-US" sz="1200" b="1" i="0" kern="1200" dirty="0">
                <a:solidFill>
                  <a:schemeClr val="tx1"/>
                </a:solidFill>
                <a:effectLst/>
                <a:latin typeface="+mn-lt"/>
                <a:ea typeface="+mn-ea"/>
                <a:cs typeface="+mn-cs"/>
              </a:rPr>
              <a:t>(Acts 3:19), [Peter’s words in Jerusalem], </a:t>
            </a:r>
            <a:r>
              <a:rPr lang="en-US" sz="1200" b="0" i="1" kern="1200" dirty="0">
                <a:solidFill>
                  <a:schemeClr val="tx1"/>
                </a:solidFill>
                <a:effectLst/>
                <a:latin typeface="+mn-lt"/>
                <a:ea typeface="+mn-ea"/>
                <a:cs typeface="+mn-cs"/>
              </a:rPr>
              <a:t>“</a:t>
            </a:r>
            <a:r>
              <a:rPr lang="en-US" i="1" dirty="0"/>
              <a:t>Repent therefore and be converted, that your sins may be blotted out, so that times of refreshing may come from the presence of the Lord.”</a:t>
            </a:r>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You need to stop your sin and turn back to the Lord. </a:t>
            </a:r>
          </a:p>
          <a:p>
            <a:pPr marL="0" indent="0">
              <a:buFont typeface="Arial" panose="020B0604020202020204" pitchFamily="34" charset="0"/>
              <a:buNone/>
            </a:pPr>
            <a:r>
              <a:rPr lang="en-US" sz="1200" b="1" i="0" kern="1200" dirty="0">
                <a:solidFill>
                  <a:schemeClr val="tx1"/>
                </a:solidFill>
                <a:effectLst/>
                <a:latin typeface="+mn-lt"/>
                <a:ea typeface="+mn-ea"/>
                <a:cs typeface="+mn-cs"/>
              </a:rPr>
              <a:t>(Numbers 32:23), [Moses’ command to Israel to obey God, and do their duty as a people], </a:t>
            </a:r>
            <a:r>
              <a:rPr lang="en-US" sz="1200" b="0" i="1" kern="1200" dirty="0">
                <a:solidFill>
                  <a:schemeClr val="tx1"/>
                </a:solidFill>
                <a:effectLst/>
                <a:latin typeface="+mn-lt"/>
                <a:ea typeface="+mn-ea"/>
                <a:cs typeface="+mn-cs"/>
              </a:rPr>
              <a:t>“</a:t>
            </a:r>
            <a:r>
              <a:rPr lang="en-US" i="1" dirty="0"/>
              <a:t>But if you do not do so, then take note, you have sinned against the Lord; </a:t>
            </a:r>
            <a:r>
              <a:rPr lang="en-US" i="1" u="sng" dirty="0"/>
              <a:t>and be sure your sin will find you out</a:t>
            </a:r>
            <a:r>
              <a:rPr lang="en-US" i="1" dirty="0"/>
              <a:t>.”</a:t>
            </a:r>
          </a:p>
          <a:p>
            <a:pPr marL="0" indent="0">
              <a:buFont typeface="Arial" panose="020B0604020202020204" pitchFamily="34" charset="0"/>
              <a:buNone/>
            </a:pPr>
            <a:endParaRPr lang="en-US" i="1" dirty="0"/>
          </a:p>
          <a:p>
            <a:pPr marL="0" lvl="0" indent="0" algn="ctr">
              <a:buFont typeface="Arial" panose="020B0604020202020204" pitchFamily="34" charset="0"/>
              <a:buNone/>
            </a:pPr>
            <a:r>
              <a:rPr lang="en-US" sz="1200" b="1" i="0" kern="1200" dirty="0">
                <a:solidFill>
                  <a:schemeClr val="tx1"/>
                </a:solidFill>
                <a:effectLst/>
                <a:latin typeface="+mn-lt"/>
                <a:ea typeface="+mn-ea"/>
                <a:cs typeface="+mn-cs"/>
              </a:rPr>
              <a:t>Don’t reach the point  where your sin is found out by man, or more importantly by God!  — Stop it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Sermon based on an article by Kevin Maxey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http://www.bibleanswer.com/2018_Vol_20_No_41_05Aug.htm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F3437B-ACCE-4AB9-8C4F-520CBEDE7B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7665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I am not going to stay lost, I am going to obey the gospel and be baptized for the remission of my sins</a:t>
            </a:r>
          </a:p>
          <a:p>
            <a:pPr marL="0" indent="0">
              <a:buFont typeface="Arial" panose="020B0604020202020204" pitchFamily="34" charset="0"/>
              <a:buNone/>
            </a:pPr>
            <a:r>
              <a:rPr lang="en-US" sz="1200" b="1" i="0" kern="1200" dirty="0">
                <a:solidFill>
                  <a:schemeClr val="tx1"/>
                </a:solidFill>
                <a:effectLst/>
                <a:latin typeface="+mn-lt"/>
                <a:ea typeface="+mn-ea"/>
                <a:cs typeface="+mn-cs"/>
              </a:rPr>
              <a:t>(Acts 2:38), </a:t>
            </a:r>
            <a:r>
              <a:rPr lang="en-US" sz="1200" b="0" i="1" kern="1200" dirty="0">
                <a:solidFill>
                  <a:schemeClr val="tx1"/>
                </a:solidFill>
                <a:effectLst/>
                <a:latin typeface="+mn-lt"/>
                <a:ea typeface="+mn-ea"/>
                <a:cs typeface="+mn-cs"/>
              </a:rPr>
              <a:t>“</a:t>
            </a:r>
            <a:r>
              <a:rPr lang="en-US" i="1" dirty="0"/>
              <a:t>Then Peter said to them, ‘Repent, and let every one of you be baptized in the name of Jesus Christ for the remission of sins; and you shall receive the gift of the Holy Spirit.’”</a:t>
            </a:r>
            <a:endParaRPr lang="en-US" sz="1200" b="0" i="1" kern="1200" dirty="0">
              <a:solidFill>
                <a:schemeClr val="tx1"/>
              </a:solidFill>
              <a:effectLst/>
              <a:latin typeface="+mn-lt"/>
              <a:ea typeface="+mn-ea"/>
              <a:cs typeface="+mn-cs"/>
            </a:endParaRP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(Acts 22:16), </a:t>
            </a:r>
            <a:r>
              <a:rPr lang="en-US" sz="1200" b="0" i="1" kern="1200" dirty="0">
                <a:solidFill>
                  <a:schemeClr val="tx1"/>
                </a:solidFill>
                <a:effectLst/>
                <a:latin typeface="+mn-lt"/>
                <a:ea typeface="+mn-ea"/>
                <a:cs typeface="+mn-cs"/>
              </a:rPr>
              <a:t>“</a:t>
            </a:r>
            <a:r>
              <a:rPr lang="en-US" i="1" dirty="0"/>
              <a:t>And now why are you waiting? Arise and be baptized, and wash away your sins, calling on the name of the Lord.”</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1F3437B-ACCE-4AB9-8C4F-520CBEDE7B40}" type="slidenum">
              <a:rPr lang="en-US" smtClean="0"/>
              <a:t>2</a:t>
            </a:fld>
            <a:endParaRPr lang="en-US"/>
          </a:p>
        </p:txBody>
      </p:sp>
    </p:spTree>
    <p:extLst>
      <p:ext uri="{BB962C8B-B14F-4D97-AF65-F5344CB8AC3E}">
        <p14:creationId xmlns:p14="http://schemas.microsoft.com/office/powerpoint/2010/main" val="1469230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I am not going to retreat; I am going to repent</a:t>
            </a:r>
          </a:p>
          <a:p>
            <a:pPr marL="0" indent="0">
              <a:buFont typeface="Arial" panose="020B0604020202020204" pitchFamily="34" charset="0"/>
              <a:buNone/>
            </a:pPr>
            <a:r>
              <a:rPr lang="en-US" sz="1200" b="1" i="0" kern="1200" dirty="0">
                <a:solidFill>
                  <a:schemeClr val="tx1"/>
                </a:solidFill>
                <a:effectLst/>
                <a:latin typeface="+mn-lt"/>
                <a:ea typeface="+mn-ea"/>
                <a:cs typeface="+mn-cs"/>
              </a:rPr>
              <a:t>(Genesis 3:8), </a:t>
            </a:r>
            <a:r>
              <a:rPr lang="en-US" sz="1200" b="0" i="1" kern="1200" dirty="0">
                <a:solidFill>
                  <a:schemeClr val="tx1"/>
                </a:solidFill>
                <a:effectLst/>
                <a:latin typeface="+mn-lt"/>
                <a:ea typeface="+mn-ea"/>
                <a:cs typeface="+mn-cs"/>
              </a:rPr>
              <a:t>“</a:t>
            </a:r>
            <a:r>
              <a:rPr lang="en-US" i="1" dirty="0"/>
              <a:t>And they heard the sound of the Lord God walking in the garden in the cool of the day, and Adam and his wife hid themselves from the presence of the Lord God among the trees of the garden.”</a:t>
            </a:r>
            <a:endParaRPr lang="en-US" sz="1200" b="0" i="1" kern="1200" dirty="0">
              <a:solidFill>
                <a:schemeClr val="tx1"/>
              </a:solidFill>
              <a:effectLst/>
              <a:latin typeface="+mn-lt"/>
              <a:ea typeface="+mn-ea"/>
              <a:cs typeface="+mn-cs"/>
            </a:endParaRP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(Luke 13:3), </a:t>
            </a:r>
            <a:r>
              <a:rPr lang="en-US" sz="1200" b="0" i="1" kern="1200" dirty="0">
                <a:solidFill>
                  <a:schemeClr val="tx1"/>
                </a:solidFill>
                <a:effectLst/>
                <a:latin typeface="+mn-lt"/>
                <a:ea typeface="+mn-ea"/>
                <a:cs typeface="+mn-cs"/>
              </a:rPr>
              <a:t>“</a:t>
            </a:r>
            <a:r>
              <a:rPr lang="en-US" i="1" dirty="0"/>
              <a:t>I tell you, no; but unless you repent you will all likewise perish.”</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F3437B-ACCE-4AB9-8C4F-520CBEDE7B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8466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I am not going to give up; I am going to look up </a:t>
            </a:r>
          </a:p>
          <a:p>
            <a:pPr marL="0" indent="0">
              <a:buFont typeface="Arial" panose="020B0604020202020204" pitchFamily="34" charset="0"/>
              <a:buNone/>
            </a:pPr>
            <a:r>
              <a:rPr lang="en-US" sz="1200" b="1" i="0" kern="1200" dirty="0">
                <a:solidFill>
                  <a:schemeClr val="tx1"/>
                </a:solidFill>
                <a:effectLst/>
                <a:latin typeface="+mn-lt"/>
                <a:ea typeface="+mn-ea"/>
                <a:cs typeface="+mn-cs"/>
              </a:rPr>
              <a:t>(Colossians 3:1-5), </a:t>
            </a:r>
            <a:r>
              <a:rPr lang="en-US" sz="1200" b="0" i="1" kern="1200" dirty="0">
                <a:solidFill>
                  <a:schemeClr val="tx1"/>
                </a:solidFill>
                <a:effectLst/>
                <a:latin typeface="+mn-lt"/>
                <a:ea typeface="+mn-ea"/>
                <a:cs typeface="+mn-cs"/>
              </a:rPr>
              <a:t>“</a:t>
            </a:r>
            <a:r>
              <a:rPr lang="en-US" i="1" dirty="0"/>
              <a:t>If then you were raised with Christ, seek those things which are above, where Christ is, sitting at the right hand of God.</a:t>
            </a:r>
            <a:r>
              <a:rPr lang="en-US" i="1" baseline="30000" dirty="0"/>
              <a:t> 2</a:t>
            </a:r>
            <a:r>
              <a:rPr lang="en-US" i="1" dirty="0"/>
              <a:t> </a:t>
            </a:r>
            <a:r>
              <a:rPr lang="en-US" i="1" u="sng" dirty="0"/>
              <a:t>Set your mind on things above, not on things on the earth</a:t>
            </a:r>
            <a:r>
              <a:rPr lang="en-US" i="1" dirty="0"/>
              <a:t>.</a:t>
            </a:r>
            <a:r>
              <a:rPr lang="en-US" i="1" baseline="30000" dirty="0"/>
              <a:t> 3</a:t>
            </a:r>
            <a:r>
              <a:rPr lang="en-US" i="1" dirty="0"/>
              <a:t> For you died, and your life is hidden with Christ in God.</a:t>
            </a:r>
            <a:r>
              <a:rPr lang="en-US" i="1" baseline="30000" dirty="0"/>
              <a:t> 4</a:t>
            </a:r>
            <a:r>
              <a:rPr lang="en-US" i="1" dirty="0"/>
              <a:t> When Christ who is our life appears, then you also will appear with Him in glory. </a:t>
            </a:r>
            <a:r>
              <a:rPr lang="en-US" i="1" baseline="30000" dirty="0"/>
              <a:t>5</a:t>
            </a:r>
            <a:r>
              <a:rPr lang="en-US" i="1" dirty="0"/>
              <a:t> </a:t>
            </a:r>
            <a:r>
              <a:rPr lang="en-US" i="1" u="sng" dirty="0"/>
              <a:t>Therefore put to death your members which are on the earth</a:t>
            </a:r>
            <a:r>
              <a:rPr lang="en-US" i="1" dirty="0"/>
              <a:t>: fornication, uncleanness, passion, evil desire, and covetousness, which is idolatry.”</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F3437B-ACCE-4AB9-8C4F-520CBEDE7B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2943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I am not going to hide it, I am going to confess it </a:t>
            </a:r>
          </a:p>
          <a:p>
            <a:pPr marL="0" indent="0">
              <a:buFont typeface="Arial" panose="020B0604020202020204" pitchFamily="34" charset="0"/>
              <a:buNone/>
            </a:pPr>
            <a:r>
              <a:rPr lang="en-US" sz="1200" b="1" i="0" kern="1200" dirty="0">
                <a:solidFill>
                  <a:schemeClr val="tx1"/>
                </a:solidFill>
                <a:effectLst/>
                <a:latin typeface="+mn-lt"/>
                <a:ea typeface="+mn-ea"/>
                <a:cs typeface="+mn-cs"/>
              </a:rPr>
              <a:t>(Proverbs 28:13), </a:t>
            </a:r>
            <a:r>
              <a:rPr lang="en-US" sz="1200" b="0" i="1" kern="1200" dirty="0">
                <a:solidFill>
                  <a:schemeClr val="tx1"/>
                </a:solidFill>
                <a:effectLst/>
                <a:latin typeface="+mn-lt"/>
                <a:ea typeface="+mn-ea"/>
                <a:cs typeface="+mn-cs"/>
              </a:rPr>
              <a:t>“</a:t>
            </a:r>
            <a:r>
              <a:rPr lang="en-US" i="1" dirty="0"/>
              <a:t>He who covers his sins will not prosper, but whoever confesses and forsakes them will have mercy.”</a:t>
            </a:r>
            <a:endParaRPr lang="en-US" sz="1200" b="0" i="1" kern="1200" dirty="0">
              <a:solidFill>
                <a:schemeClr val="tx1"/>
              </a:solidFill>
              <a:effectLst/>
              <a:latin typeface="+mn-lt"/>
              <a:ea typeface="+mn-ea"/>
              <a:cs typeface="+mn-cs"/>
            </a:endParaRPr>
          </a:p>
          <a:p>
            <a:pPr marL="0" indent="0">
              <a:buFont typeface="Arial" panose="020B0604020202020204" pitchFamily="34" charset="0"/>
              <a:buNone/>
            </a:pPr>
            <a:endParaRPr lang="en-US" sz="1200" b="1" i="0"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(James 5:16), </a:t>
            </a:r>
            <a:r>
              <a:rPr lang="en-US" sz="1200" b="0" i="1" kern="1200" dirty="0">
                <a:solidFill>
                  <a:schemeClr val="tx1"/>
                </a:solidFill>
                <a:effectLst/>
                <a:latin typeface="+mn-lt"/>
                <a:ea typeface="+mn-ea"/>
                <a:cs typeface="+mn-cs"/>
              </a:rPr>
              <a:t>“</a:t>
            </a:r>
            <a:r>
              <a:rPr lang="en-US" i="1" dirty="0"/>
              <a:t>Confess your trespasses to one another, and pray for one another, that you may be healed. The effective, fervent prayer of a righteous man avails much.”</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F3437B-ACCE-4AB9-8C4F-520CBEDE7B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631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I am not going to ask for a more convenient season; I am going to ask for forgiveness </a:t>
            </a:r>
          </a:p>
          <a:p>
            <a:pPr marL="0" indent="0">
              <a:buFont typeface="Arial" panose="020B0604020202020204" pitchFamily="34" charset="0"/>
              <a:buNone/>
            </a:pPr>
            <a:r>
              <a:rPr lang="en-US" sz="1200" b="1" i="0" kern="1200" dirty="0">
                <a:solidFill>
                  <a:schemeClr val="tx1"/>
                </a:solidFill>
                <a:effectLst/>
                <a:latin typeface="+mn-lt"/>
                <a:ea typeface="+mn-ea"/>
                <a:cs typeface="+mn-cs"/>
              </a:rPr>
              <a:t>(Acts 24:25), </a:t>
            </a:r>
            <a:r>
              <a:rPr lang="en-US" sz="1200" b="0" i="1" kern="1200" dirty="0">
                <a:solidFill>
                  <a:schemeClr val="tx1"/>
                </a:solidFill>
                <a:effectLst/>
                <a:latin typeface="+mn-lt"/>
                <a:ea typeface="+mn-ea"/>
                <a:cs typeface="+mn-cs"/>
              </a:rPr>
              <a:t>“</a:t>
            </a:r>
            <a:r>
              <a:rPr lang="en-US" i="1" dirty="0"/>
              <a:t>Now as he reasoned about righteousness, self-control, and the judgment to come, Felix was afraid and answered, “Go away for now; when I have a convenient time I will call for you.”</a:t>
            </a:r>
            <a:endParaRPr lang="en-US" sz="1200" b="0" i="1" kern="1200" dirty="0">
              <a:solidFill>
                <a:schemeClr val="tx1"/>
              </a:solidFill>
              <a:effectLst/>
              <a:latin typeface="+mn-lt"/>
              <a:ea typeface="+mn-ea"/>
              <a:cs typeface="+mn-cs"/>
            </a:endParaRP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(1 John 1:9), </a:t>
            </a:r>
            <a:r>
              <a:rPr lang="en-US" sz="1200" b="0" i="0" kern="1200" dirty="0">
                <a:solidFill>
                  <a:schemeClr val="tx1"/>
                </a:solidFill>
                <a:effectLst/>
                <a:latin typeface="+mn-lt"/>
                <a:ea typeface="+mn-ea"/>
                <a:cs typeface="+mn-cs"/>
              </a:rPr>
              <a:t>“</a:t>
            </a:r>
            <a:r>
              <a:rPr lang="en-US" i="1" dirty="0"/>
              <a:t>If we confess our sins, He is faithful and just to forgive us our sins and to cleanse us from all unrighteousness.”</a:t>
            </a:r>
            <a:endParaRPr lang="en-US" sz="1200" b="0" i="1" kern="1200" dirty="0">
              <a:solidFill>
                <a:schemeClr val="tx1"/>
              </a:solidFill>
              <a:effectLst/>
              <a:latin typeface="+mn-lt"/>
              <a:ea typeface="+mn-ea"/>
              <a:cs typeface="+mn-cs"/>
            </a:endParaRP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(Luke 18:13-14),</a:t>
            </a:r>
            <a:r>
              <a:rPr lang="en-US" sz="1200" b="1" i="1"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a:t>
            </a:r>
            <a:r>
              <a:rPr lang="en-US" i="1" dirty="0"/>
              <a:t>And the tax collector, standing afar off, would not so much as raise his eyes to heaven, but beat his breast, saying, ‘God, be merciful to me a sinner!’</a:t>
            </a:r>
            <a:r>
              <a:rPr lang="en-US" i="1" baseline="30000" dirty="0"/>
              <a:t> 14</a:t>
            </a:r>
            <a:r>
              <a:rPr lang="en-US" i="1" dirty="0"/>
              <a:t> I tell you, this man went down to his house justified rather than the other; for everyone who exalts himself will be humbled, and he who humbles himself will be exalted.”</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F3437B-ACCE-4AB9-8C4F-520CBEDE7B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4504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 am not going to leave my Lord; I am going to love my Lord and Master </a:t>
            </a:r>
          </a:p>
          <a:p>
            <a:pPr marL="0" indent="0">
              <a:buFont typeface="Arial" panose="020B0604020202020204" pitchFamily="34" charset="0"/>
              <a:buNone/>
            </a:pPr>
            <a:r>
              <a:rPr lang="en-US" sz="1200" b="1" i="0" kern="1200" dirty="0">
                <a:solidFill>
                  <a:schemeClr val="tx1"/>
                </a:solidFill>
                <a:effectLst/>
                <a:latin typeface="+mn-lt"/>
                <a:ea typeface="+mn-ea"/>
                <a:cs typeface="+mn-cs"/>
              </a:rPr>
              <a:t>(John 6:66-69), [Jesus had just taught the necessity of eating His flesh and drinking His blood to gain eternal life.  It was a teaching that disturbed many.  </a:t>
            </a:r>
            <a:r>
              <a:rPr lang="en-US" sz="1200" b="1" i="1" kern="1200" dirty="0">
                <a:solidFill>
                  <a:schemeClr val="tx1"/>
                </a:solidFill>
                <a:effectLst/>
                <a:latin typeface="+mn-lt"/>
                <a:ea typeface="+mn-ea"/>
                <a:cs typeface="+mn-cs"/>
              </a:rPr>
              <a:t>“This is a hard saying; who can understand it</a:t>
            </a:r>
            <a:r>
              <a:rPr lang="en-US" sz="1200" b="1" i="0" kern="1200" dirty="0">
                <a:solidFill>
                  <a:schemeClr val="tx1"/>
                </a:solidFill>
                <a:effectLst/>
                <a:latin typeface="+mn-lt"/>
                <a:ea typeface="+mn-ea"/>
                <a:cs typeface="+mn-cs"/>
              </a:rPr>
              <a:t>?</a:t>
            </a:r>
            <a:r>
              <a:rPr lang="en-US" sz="1200" b="1" i="1"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a:t>
            </a:r>
            <a:r>
              <a:rPr lang="en-US" i="1" dirty="0"/>
              <a:t>From that time many of His disciples went back and walked with Him no more.</a:t>
            </a:r>
            <a:r>
              <a:rPr lang="en-US" i="1" baseline="30000" dirty="0"/>
              <a:t> 67</a:t>
            </a:r>
            <a:r>
              <a:rPr lang="en-US" i="1" dirty="0"/>
              <a:t> Then Jesus said to the twelve, “Do you also want to go away?” </a:t>
            </a:r>
            <a:r>
              <a:rPr lang="en-US" i="1" baseline="30000" dirty="0"/>
              <a:t>68</a:t>
            </a:r>
            <a:r>
              <a:rPr lang="en-US" i="1" dirty="0"/>
              <a:t> But Simon Peter answered Him, “Lord, to whom shall we go? You have the words of eternal life.</a:t>
            </a:r>
            <a:r>
              <a:rPr lang="en-US" i="1" baseline="30000" dirty="0"/>
              <a:t> 69</a:t>
            </a:r>
            <a:r>
              <a:rPr lang="en-US" i="1" dirty="0"/>
              <a:t> Also we have come to believe and know that You are the Christ, the Son of the living God.”</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F3437B-ACCE-4AB9-8C4F-520CBEDE7B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860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I am not going to be weaker; I am going to stop sinning and be stronger </a:t>
            </a:r>
          </a:p>
          <a:p>
            <a:pPr marL="0" indent="0">
              <a:buFont typeface="Arial" panose="020B0604020202020204" pitchFamily="34" charset="0"/>
              <a:buNone/>
            </a:pPr>
            <a:r>
              <a:rPr lang="en-US" sz="1200" b="1" i="0" kern="1200" dirty="0">
                <a:solidFill>
                  <a:schemeClr val="tx1"/>
                </a:solidFill>
                <a:effectLst/>
                <a:latin typeface="+mn-lt"/>
                <a:ea typeface="+mn-ea"/>
                <a:cs typeface="+mn-cs"/>
              </a:rPr>
              <a:t>(1 Peter 5:10), </a:t>
            </a:r>
            <a:r>
              <a:rPr lang="en-US" sz="1200" b="0" i="1" kern="1200" dirty="0">
                <a:solidFill>
                  <a:schemeClr val="tx1"/>
                </a:solidFill>
                <a:effectLst/>
                <a:latin typeface="+mn-lt"/>
                <a:ea typeface="+mn-ea"/>
                <a:cs typeface="+mn-cs"/>
              </a:rPr>
              <a:t>“</a:t>
            </a:r>
            <a:r>
              <a:rPr lang="en-US" i="1" dirty="0"/>
              <a:t>But may the God of all grace, who called us to His eternal glory by Christ Jesus, after you have suffered a while, perfect, establish, strengthen, and settle you.”</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F3437B-ACCE-4AB9-8C4F-520CBEDE7B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154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I am not going to live fearful; I am going to live faithful all the way until my death</a:t>
            </a:r>
          </a:p>
          <a:p>
            <a:pPr marL="0" indent="0">
              <a:buFont typeface="Arial" panose="020B0604020202020204" pitchFamily="34" charset="0"/>
              <a:buNone/>
            </a:pPr>
            <a:r>
              <a:rPr lang="en-US" sz="1200" b="1" i="0" kern="1200" dirty="0">
                <a:solidFill>
                  <a:schemeClr val="tx1"/>
                </a:solidFill>
                <a:effectLst/>
                <a:latin typeface="+mn-lt"/>
                <a:ea typeface="+mn-ea"/>
                <a:cs typeface="+mn-cs"/>
              </a:rPr>
              <a:t>(Revelation 2:10), </a:t>
            </a:r>
            <a:r>
              <a:rPr lang="en-US" sz="1200" b="0" i="1" kern="1200" dirty="0">
                <a:solidFill>
                  <a:schemeClr val="tx1"/>
                </a:solidFill>
                <a:effectLst/>
                <a:latin typeface="+mn-lt"/>
                <a:ea typeface="+mn-ea"/>
                <a:cs typeface="+mn-cs"/>
              </a:rPr>
              <a:t>“</a:t>
            </a:r>
            <a:r>
              <a:rPr lang="en-US" i="1" dirty="0"/>
              <a:t>Do not fear any of those things which you are about to suffer. Indeed, the devil is about to throw some of you into prison, that you may be tested, and you will have tribulation ten days. Be faithful until death, and I will give you the crown of life.”</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F3437B-ACCE-4AB9-8C4F-520CBEDE7B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649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078BE-07B6-45A1-B66D-504C988DAF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4B33C2-2102-430B-8FAE-CBB47A7A98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07DE48-2B1D-40A7-97B7-B3D6D3CD2FAD}"/>
              </a:ext>
            </a:extLst>
          </p:cNvPr>
          <p:cNvSpPr>
            <a:spLocks noGrp="1"/>
          </p:cNvSpPr>
          <p:nvPr>
            <p:ph type="dt" sz="half" idx="10"/>
          </p:nvPr>
        </p:nvSpPr>
        <p:spPr/>
        <p:txBody>
          <a:bodyPr/>
          <a:lstStyle/>
          <a:p>
            <a:fld id="{5D4152C2-AC59-4DCF-8E18-99230212F070}" type="datetimeFigureOut">
              <a:rPr lang="en-US" smtClean="0"/>
              <a:t>9/25/2018</a:t>
            </a:fld>
            <a:endParaRPr lang="en-US"/>
          </a:p>
        </p:txBody>
      </p:sp>
      <p:sp>
        <p:nvSpPr>
          <p:cNvPr id="5" name="Footer Placeholder 4">
            <a:extLst>
              <a:ext uri="{FF2B5EF4-FFF2-40B4-BE49-F238E27FC236}">
                <a16:creationId xmlns:a16="http://schemas.microsoft.com/office/drawing/2014/main" id="{918E472D-9AAE-466E-A7B1-43F7E43A4F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DCAE8-F339-45AC-9C13-B970E6FAA8EF}"/>
              </a:ext>
            </a:extLst>
          </p:cNvPr>
          <p:cNvSpPr>
            <a:spLocks noGrp="1"/>
          </p:cNvSpPr>
          <p:nvPr>
            <p:ph type="sldNum" sz="quarter" idx="12"/>
          </p:nvPr>
        </p:nvSpPr>
        <p:spPr/>
        <p:txBody>
          <a:bodyPr/>
          <a:lstStyle/>
          <a:p>
            <a:fld id="{885C1270-C071-4BA6-B9AA-881BA1A324C5}" type="slidenum">
              <a:rPr lang="en-US" smtClean="0"/>
              <a:t>‹#›</a:t>
            </a:fld>
            <a:endParaRPr lang="en-US"/>
          </a:p>
        </p:txBody>
      </p:sp>
    </p:spTree>
    <p:extLst>
      <p:ext uri="{BB962C8B-B14F-4D97-AF65-F5344CB8AC3E}">
        <p14:creationId xmlns:p14="http://schemas.microsoft.com/office/powerpoint/2010/main" val="3011778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D1D84-2E0E-4CF4-9132-E6E265D33E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F28D6-AF79-492B-8BFB-DF47FF5B41A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D3F9E0-9A54-4125-A776-5B06C1A37100}"/>
              </a:ext>
            </a:extLst>
          </p:cNvPr>
          <p:cNvSpPr>
            <a:spLocks noGrp="1"/>
          </p:cNvSpPr>
          <p:nvPr>
            <p:ph type="dt" sz="half" idx="10"/>
          </p:nvPr>
        </p:nvSpPr>
        <p:spPr/>
        <p:txBody>
          <a:bodyPr/>
          <a:lstStyle/>
          <a:p>
            <a:fld id="{5D4152C2-AC59-4DCF-8E18-99230212F070}" type="datetimeFigureOut">
              <a:rPr lang="en-US" smtClean="0"/>
              <a:t>9/25/2018</a:t>
            </a:fld>
            <a:endParaRPr lang="en-US"/>
          </a:p>
        </p:txBody>
      </p:sp>
      <p:sp>
        <p:nvSpPr>
          <p:cNvPr id="5" name="Footer Placeholder 4">
            <a:extLst>
              <a:ext uri="{FF2B5EF4-FFF2-40B4-BE49-F238E27FC236}">
                <a16:creationId xmlns:a16="http://schemas.microsoft.com/office/drawing/2014/main" id="{81DDCA68-B061-4EE5-8C6A-8E8A8C7C1E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4726EA-BF64-43FE-9BD3-0704BB64265F}"/>
              </a:ext>
            </a:extLst>
          </p:cNvPr>
          <p:cNvSpPr>
            <a:spLocks noGrp="1"/>
          </p:cNvSpPr>
          <p:nvPr>
            <p:ph type="sldNum" sz="quarter" idx="12"/>
          </p:nvPr>
        </p:nvSpPr>
        <p:spPr/>
        <p:txBody>
          <a:bodyPr/>
          <a:lstStyle/>
          <a:p>
            <a:fld id="{885C1270-C071-4BA6-B9AA-881BA1A324C5}" type="slidenum">
              <a:rPr lang="en-US" smtClean="0"/>
              <a:t>‹#›</a:t>
            </a:fld>
            <a:endParaRPr lang="en-US"/>
          </a:p>
        </p:txBody>
      </p:sp>
    </p:spTree>
    <p:extLst>
      <p:ext uri="{BB962C8B-B14F-4D97-AF65-F5344CB8AC3E}">
        <p14:creationId xmlns:p14="http://schemas.microsoft.com/office/powerpoint/2010/main" val="420471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C485BD-3A85-4F04-8BC6-CEA8CC4163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D23776-3A47-4B74-B051-4E160EF90FD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FDDFD2-0817-493A-969B-AE557A9BF8D7}"/>
              </a:ext>
            </a:extLst>
          </p:cNvPr>
          <p:cNvSpPr>
            <a:spLocks noGrp="1"/>
          </p:cNvSpPr>
          <p:nvPr>
            <p:ph type="dt" sz="half" idx="10"/>
          </p:nvPr>
        </p:nvSpPr>
        <p:spPr/>
        <p:txBody>
          <a:bodyPr/>
          <a:lstStyle/>
          <a:p>
            <a:fld id="{5D4152C2-AC59-4DCF-8E18-99230212F070}" type="datetimeFigureOut">
              <a:rPr lang="en-US" smtClean="0"/>
              <a:t>9/25/2018</a:t>
            </a:fld>
            <a:endParaRPr lang="en-US"/>
          </a:p>
        </p:txBody>
      </p:sp>
      <p:sp>
        <p:nvSpPr>
          <p:cNvPr id="5" name="Footer Placeholder 4">
            <a:extLst>
              <a:ext uri="{FF2B5EF4-FFF2-40B4-BE49-F238E27FC236}">
                <a16:creationId xmlns:a16="http://schemas.microsoft.com/office/drawing/2014/main" id="{6D0A385F-9345-4841-B809-30AF4ADA2F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4E213A-9C13-4DEE-89DF-FFC4DA02C493}"/>
              </a:ext>
            </a:extLst>
          </p:cNvPr>
          <p:cNvSpPr>
            <a:spLocks noGrp="1"/>
          </p:cNvSpPr>
          <p:nvPr>
            <p:ph type="sldNum" sz="quarter" idx="12"/>
          </p:nvPr>
        </p:nvSpPr>
        <p:spPr/>
        <p:txBody>
          <a:bodyPr/>
          <a:lstStyle/>
          <a:p>
            <a:fld id="{885C1270-C071-4BA6-B9AA-881BA1A324C5}" type="slidenum">
              <a:rPr lang="en-US" smtClean="0"/>
              <a:t>‹#›</a:t>
            </a:fld>
            <a:endParaRPr lang="en-US"/>
          </a:p>
        </p:txBody>
      </p:sp>
    </p:spTree>
    <p:extLst>
      <p:ext uri="{BB962C8B-B14F-4D97-AF65-F5344CB8AC3E}">
        <p14:creationId xmlns:p14="http://schemas.microsoft.com/office/powerpoint/2010/main" val="334388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98BFA-D206-41F2-8BC9-11ED581098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E1763D-47C7-4F6A-BD4F-7A40525D55E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E11E1F-4923-40CA-9C56-B58F200FBA92}"/>
              </a:ext>
            </a:extLst>
          </p:cNvPr>
          <p:cNvSpPr>
            <a:spLocks noGrp="1"/>
          </p:cNvSpPr>
          <p:nvPr>
            <p:ph type="dt" sz="half" idx="10"/>
          </p:nvPr>
        </p:nvSpPr>
        <p:spPr/>
        <p:txBody>
          <a:bodyPr/>
          <a:lstStyle/>
          <a:p>
            <a:fld id="{5D4152C2-AC59-4DCF-8E18-99230212F070}" type="datetimeFigureOut">
              <a:rPr lang="en-US" smtClean="0"/>
              <a:t>9/25/2018</a:t>
            </a:fld>
            <a:endParaRPr lang="en-US"/>
          </a:p>
        </p:txBody>
      </p:sp>
      <p:sp>
        <p:nvSpPr>
          <p:cNvPr id="5" name="Footer Placeholder 4">
            <a:extLst>
              <a:ext uri="{FF2B5EF4-FFF2-40B4-BE49-F238E27FC236}">
                <a16:creationId xmlns:a16="http://schemas.microsoft.com/office/drawing/2014/main" id="{CCF87D39-A954-4DEF-A2E7-3167E5ECAD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94D9A1-3629-4C32-825A-542192993F51}"/>
              </a:ext>
            </a:extLst>
          </p:cNvPr>
          <p:cNvSpPr>
            <a:spLocks noGrp="1"/>
          </p:cNvSpPr>
          <p:nvPr>
            <p:ph type="sldNum" sz="quarter" idx="12"/>
          </p:nvPr>
        </p:nvSpPr>
        <p:spPr/>
        <p:txBody>
          <a:bodyPr/>
          <a:lstStyle/>
          <a:p>
            <a:fld id="{885C1270-C071-4BA6-B9AA-881BA1A324C5}" type="slidenum">
              <a:rPr lang="en-US" smtClean="0"/>
              <a:t>‹#›</a:t>
            </a:fld>
            <a:endParaRPr lang="en-US"/>
          </a:p>
        </p:txBody>
      </p:sp>
    </p:spTree>
    <p:extLst>
      <p:ext uri="{BB962C8B-B14F-4D97-AF65-F5344CB8AC3E}">
        <p14:creationId xmlns:p14="http://schemas.microsoft.com/office/powerpoint/2010/main" val="4282513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C845D-23E5-432B-84CF-839E077619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BD9854-88A1-4616-A83F-903C1AA480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D582503-DAB8-4558-B758-4108BF336A7C}"/>
              </a:ext>
            </a:extLst>
          </p:cNvPr>
          <p:cNvSpPr>
            <a:spLocks noGrp="1"/>
          </p:cNvSpPr>
          <p:nvPr>
            <p:ph type="dt" sz="half" idx="10"/>
          </p:nvPr>
        </p:nvSpPr>
        <p:spPr/>
        <p:txBody>
          <a:bodyPr/>
          <a:lstStyle/>
          <a:p>
            <a:fld id="{5D4152C2-AC59-4DCF-8E18-99230212F070}" type="datetimeFigureOut">
              <a:rPr lang="en-US" smtClean="0"/>
              <a:t>9/25/2018</a:t>
            </a:fld>
            <a:endParaRPr lang="en-US"/>
          </a:p>
        </p:txBody>
      </p:sp>
      <p:sp>
        <p:nvSpPr>
          <p:cNvPr id="5" name="Footer Placeholder 4">
            <a:extLst>
              <a:ext uri="{FF2B5EF4-FFF2-40B4-BE49-F238E27FC236}">
                <a16:creationId xmlns:a16="http://schemas.microsoft.com/office/drawing/2014/main" id="{9B95D26A-F3BA-4154-8813-868030ACE1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7DFBE7-9A56-4F0B-A84D-204812A08223}"/>
              </a:ext>
            </a:extLst>
          </p:cNvPr>
          <p:cNvSpPr>
            <a:spLocks noGrp="1"/>
          </p:cNvSpPr>
          <p:nvPr>
            <p:ph type="sldNum" sz="quarter" idx="12"/>
          </p:nvPr>
        </p:nvSpPr>
        <p:spPr/>
        <p:txBody>
          <a:bodyPr/>
          <a:lstStyle/>
          <a:p>
            <a:fld id="{885C1270-C071-4BA6-B9AA-881BA1A324C5}" type="slidenum">
              <a:rPr lang="en-US" smtClean="0"/>
              <a:t>‹#›</a:t>
            </a:fld>
            <a:endParaRPr lang="en-US"/>
          </a:p>
        </p:txBody>
      </p:sp>
    </p:spTree>
    <p:extLst>
      <p:ext uri="{BB962C8B-B14F-4D97-AF65-F5344CB8AC3E}">
        <p14:creationId xmlns:p14="http://schemas.microsoft.com/office/powerpoint/2010/main" val="1072056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66A0A-1526-4887-A91C-F1235CE1BB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7A3872-5401-457C-8F0C-5F57D5F85A7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441B90-9C3C-4B34-8C48-2455AC65416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2DB030-6E5C-4B5C-9CBE-DE919C1485D8}"/>
              </a:ext>
            </a:extLst>
          </p:cNvPr>
          <p:cNvSpPr>
            <a:spLocks noGrp="1"/>
          </p:cNvSpPr>
          <p:nvPr>
            <p:ph type="dt" sz="half" idx="10"/>
          </p:nvPr>
        </p:nvSpPr>
        <p:spPr/>
        <p:txBody>
          <a:bodyPr/>
          <a:lstStyle/>
          <a:p>
            <a:fld id="{5D4152C2-AC59-4DCF-8E18-99230212F070}" type="datetimeFigureOut">
              <a:rPr lang="en-US" smtClean="0"/>
              <a:t>9/25/2018</a:t>
            </a:fld>
            <a:endParaRPr lang="en-US"/>
          </a:p>
        </p:txBody>
      </p:sp>
      <p:sp>
        <p:nvSpPr>
          <p:cNvPr id="6" name="Footer Placeholder 5">
            <a:extLst>
              <a:ext uri="{FF2B5EF4-FFF2-40B4-BE49-F238E27FC236}">
                <a16:creationId xmlns:a16="http://schemas.microsoft.com/office/drawing/2014/main" id="{493D92F7-8DE6-456E-AE60-0C5AECE811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522608-9091-40DA-8F7A-66B2D0D7B64F}"/>
              </a:ext>
            </a:extLst>
          </p:cNvPr>
          <p:cNvSpPr>
            <a:spLocks noGrp="1"/>
          </p:cNvSpPr>
          <p:nvPr>
            <p:ph type="sldNum" sz="quarter" idx="12"/>
          </p:nvPr>
        </p:nvSpPr>
        <p:spPr/>
        <p:txBody>
          <a:bodyPr/>
          <a:lstStyle/>
          <a:p>
            <a:fld id="{885C1270-C071-4BA6-B9AA-881BA1A324C5}" type="slidenum">
              <a:rPr lang="en-US" smtClean="0"/>
              <a:t>‹#›</a:t>
            </a:fld>
            <a:endParaRPr lang="en-US"/>
          </a:p>
        </p:txBody>
      </p:sp>
    </p:spTree>
    <p:extLst>
      <p:ext uri="{BB962C8B-B14F-4D97-AF65-F5344CB8AC3E}">
        <p14:creationId xmlns:p14="http://schemas.microsoft.com/office/powerpoint/2010/main" val="2618139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5921F-2514-43D8-B830-6EBB419D17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0B2042-B6C8-4CD1-BEB8-2E65AD511F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8D1B139-5BB6-49E0-AA51-B6D66CCCFB6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48DF56-1C8A-4338-A754-10D2F84495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A552172-F7DC-446F-A1FA-1A2A9C1127A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4CB3FA-4934-4643-A5E7-341E7F2EEDB8}"/>
              </a:ext>
            </a:extLst>
          </p:cNvPr>
          <p:cNvSpPr>
            <a:spLocks noGrp="1"/>
          </p:cNvSpPr>
          <p:nvPr>
            <p:ph type="dt" sz="half" idx="10"/>
          </p:nvPr>
        </p:nvSpPr>
        <p:spPr/>
        <p:txBody>
          <a:bodyPr/>
          <a:lstStyle/>
          <a:p>
            <a:fld id="{5D4152C2-AC59-4DCF-8E18-99230212F070}" type="datetimeFigureOut">
              <a:rPr lang="en-US" smtClean="0"/>
              <a:t>9/25/2018</a:t>
            </a:fld>
            <a:endParaRPr lang="en-US"/>
          </a:p>
        </p:txBody>
      </p:sp>
      <p:sp>
        <p:nvSpPr>
          <p:cNvPr id="8" name="Footer Placeholder 7">
            <a:extLst>
              <a:ext uri="{FF2B5EF4-FFF2-40B4-BE49-F238E27FC236}">
                <a16:creationId xmlns:a16="http://schemas.microsoft.com/office/drawing/2014/main" id="{3D453D92-D8F1-4BB4-B94E-758782E818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A3FF8A-12BB-48C1-A448-2EE69D284964}"/>
              </a:ext>
            </a:extLst>
          </p:cNvPr>
          <p:cNvSpPr>
            <a:spLocks noGrp="1"/>
          </p:cNvSpPr>
          <p:nvPr>
            <p:ph type="sldNum" sz="quarter" idx="12"/>
          </p:nvPr>
        </p:nvSpPr>
        <p:spPr/>
        <p:txBody>
          <a:bodyPr/>
          <a:lstStyle/>
          <a:p>
            <a:fld id="{885C1270-C071-4BA6-B9AA-881BA1A324C5}" type="slidenum">
              <a:rPr lang="en-US" smtClean="0"/>
              <a:t>‹#›</a:t>
            </a:fld>
            <a:endParaRPr lang="en-US"/>
          </a:p>
        </p:txBody>
      </p:sp>
    </p:spTree>
    <p:extLst>
      <p:ext uri="{BB962C8B-B14F-4D97-AF65-F5344CB8AC3E}">
        <p14:creationId xmlns:p14="http://schemas.microsoft.com/office/powerpoint/2010/main" val="3077017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BCCBB-DA97-42F2-9252-C45613EC66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D8FB93-1E66-43D5-987B-18631442DC7E}"/>
              </a:ext>
            </a:extLst>
          </p:cNvPr>
          <p:cNvSpPr>
            <a:spLocks noGrp="1"/>
          </p:cNvSpPr>
          <p:nvPr>
            <p:ph type="dt" sz="half" idx="10"/>
          </p:nvPr>
        </p:nvSpPr>
        <p:spPr/>
        <p:txBody>
          <a:bodyPr/>
          <a:lstStyle/>
          <a:p>
            <a:fld id="{5D4152C2-AC59-4DCF-8E18-99230212F070}" type="datetimeFigureOut">
              <a:rPr lang="en-US" smtClean="0"/>
              <a:t>9/25/2018</a:t>
            </a:fld>
            <a:endParaRPr lang="en-US"/>
          </a:p>
        </p:txBody>
      </p:sp>
      <p:sp>
        <p:nvSpPr>
          <p:cNvPr id="4" name="Footer Placeholder 3">
            <a:extLst>
              <a:ext uri="{FF2B5EF4-FFF2-40B4-BE49-F238E27FC236}">
                <a16:creationId xmlns:a16="http://schemas.microsoft.com/office/drawing/2014/main" id="{1773F751-344B-4941-AA74-3BE5BF0153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7FA3AC-FFEA-4D82-A0C0-A54A453F59AD}"/>
              </a:ext>
            </a:extLst>
          </p:cNvPr>
          <p:cNvSpPr>
            <a:spLocks noGrp="1"/>
          </p:cNvSpPr>
          <p:nvPr>
            <p:ph type="sldNum" sz="quarter" idx="12"/>
          </p:nvPr>
        </p:nvSpPr>
        <p:spPr/>
        <p:txBody>
          <a:bodyPr/>
          <a:lstStyle/>
          <a:p>
            <a:fld id="{885C1270-C071-4BA6-B9AA-881BA1A324C5}" type="slidenum">
              <a:rPr lang="en-US" smtClean="0"/>
              <a:t>‹#›</a:t>
            </a:fld>
            <a:endParaRPr lang="en-US"/>
          </a:p>
        </p:txBody>
      </p:sp>
    </p:spTree>
    <p:extLst>
      <p:ext uri="{BB962C8B-B14F-4D97-AF65-F5344CB8AC3E}">
        <p14:creationId xmlns:p14="http://schemas.microsoft.com/office/powerpoint/2010/main" val="2634394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055BE9-3625-4C56-A322-EA744F432F84}"/>
              </a:ext>
            </a:extLst>
          </p:cNvPr>
          <p:cNvSpPr>
            <a:spLocks noGrp="1"/>
          </p:cNvSpPr>
          <p:nvPr>
            <p:ph type="dt" sz="half" idx="10"/>
          </p:nvPr>
        </p:nvSpPr>
        <p:spPr/>
        <p:txBody>
          <a:bodyPr/>
          <a:lstStyle/>
          <a:p>
            <a:fld id="{5D4152C2-AC59-4DCF-8E18-99230212F070}" type="datetimeFigureOut">
              <a:rPr lang="en-US" smtClean="0"/>
              <a:t>9/25/2018</a:t>
            </a:fld>
            <a:endParaRPr lang="en-US"/>
          </a:p>
        </p:txBody>
      </p:sp>
      <p:sp>
        <p:nvSpPr>
          <p:cNvPr id="3" name="Footer Placeholder 2">
            <a:extLst>
              <a:ext uri="{FF2B5EF4-FFF2-40B4-BE49-F238E27FC236}">
                <a16:creationId xmlns:a16="http://schemas.microsoft.com/office/drawing/2014/main" id="{3EB77F3E-A5BD-4F49-AA72-5B6C544C71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4CB7F2-B1AB-478A-B9BB-BD2BD6F47693}"/>
              </a:ext>
            </a:extLst>
          </p:cNvPr>
          <p:cNvSpPr>
            <a:spLocks noGrp="1"/>
          </p:cNvSpPr>
          <p:nvPr>
            <p:ph type="sldNum" sz="quarter" idx="12"/>
          </p:nvPr>
        </p:nvSpPr>
        <p:spPr/>
        <p:txBody>
          <a:bodyPr/>
          <a:lstStyle/>
          <a:p>
            <a:fld id="{885C1270-C071-4BA6-B9AA-881BA1A324C5}" type="slidenum">
              <a:rPr lang="en-US" smtClean="0"/>
              <a:t>‹#›</a:t>
            </a:fld>
            <a:endParaRPr lang="en-US"/>
          </a:p>
        </p:txBody>
      </p:sp>
    </p:spTree>
    <p:extLst>
      <p:ext uri="{BB962C8B-B14F-4D97-AF65-F5344CB8AC3E}">
        <p14:creationId xmlns:p14="http://schemas.microsoft.com/office/powerpoint/2010/main" val="285297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59AA0-8516-4276-9F8B-C145E214DA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68C01C-1CBE-46C5-8F02-641E07016E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34C4F2-DE4C-45C1-BD2B-F0C550071A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06EE59C-DE80-43EC-AAAC-187267F9D773}"/>
              </a:ext>
            </a:extLst>
          </p:cNvPr>
          <p:cNvSpPr>
            <a:spLocks noGrp="1"/>
          </p:cNvSpPr>
          <p:nvPr>
            <p:ph type="dt" sz="half" idx="10"/>
          </p:nvPr>
        </p:nvSpPr>
        <p:spPr/>
        <p:txBody>
          <a:bodyPr/>
          <a:lstStyle/>
          <a:p>
            <a:fld id="{5D4152C2-AC59-4DCF-8E18-99230212F070}" type="datetimeFigureOut">
              <a:rPr lang="en-US" smtClean="0"/>
              <a:t>9/25/2018</a:t>
            </a:fld>
            <a:endParaRPr lang="en-US"/>
          </a:p>
        </p:txBody>
      </p:sp>
      <p:sp>
        <p:nvSpPr>
          <p:cNvPr id="6" name="Footer Placeholder 5">
            <a:extLst>
              <a:ext uri="{FF2B5EF4-FFF2-40B4-BE49-F238E27FC236}">
                <a16:creationId xmlns:a16="http://schemas.microsoft.com/office/drawing/2014/main" id="{B1FD42DB-C922-4B74-BC89-82E99A7F1E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995057-CB94-48D0-9BB1-C7A01B5F8D4A}"/>
              </a:ext>
            </a:extLst>
          </p:cNvPr>
          <p:cNvSpPr>
            <a:spLocks noGrp="1"/>
          </p:cNvSpPr>
          <p:nvPr>
            <p:ph type="sldNum" sz="quarter" idx="12"/>
          </p:nvPr>
        </p:nvSpPr>
        <p:spPr/>
        <p:txBody>
          <a:bodyPr/>
          <a:lstStyle/>
          <a:p>
            <a:fld id="{885C1270-C071-4BA6-B9AA-881BA1A324C5}" type="slidenum">
              <a:rPr lang="en-US" smtClean="0"/>
              <a:t>‹#›</a:t>
            </a:fld>
            <a:endParaRPr lang="en-US"/>
          </a:p>
        </p:txBody>
      </p:sp>
    </p:spTree>
    <p:extLst>
      <p:ext uri="{BB962C8B-B14F-4D97-AF65-F5344CB8AC3E}">
        <p14:creationId xmlns:p14="http://schemas.microsoft.com/office/powerpoint/2010/main" val="4129799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EC508-3C60-4EE9-8073-F71645EED1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9FD56F-BA22-4DFA-B3BD-7176255832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F884A6-CC42-4A65-A87B-BFE5D285AC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74C0CE5-56CE-44F7-8285-487BDC9CD1D3}"/>
              </a:ext>
            </a:extLst>
          </p:cNvPr>
          <p:cNvSpPr>
            <a:spLocks noGrp="1"/>
          </p:cNvSpPr>
          <p:nvPr>
            <p:ph type="dt" sz="half" idx="10"/>
          </p:nvPr>
        </p:nvSpPr>
        <p:spPr/>
        <p:txBody>
          <a:bodyPr/>
          <a:lstStyle/>
          <a:p>
            <a:fld id="{5D4152C2-AC59-4DCF-8E18-99230212F070}" type="datetimeFigureOut">
              <a:rPr lang="en-US" smtClean="0"/>
              <a:t>9/25/2018</a:t>
            </a:fld>
            <a:endParaRPr lang="en-US"/>
          </a:p>
        </p:txBody>
      </p:sp>
      <p:sp>
        <p:nvSpPr>
          <p:cNvPr id="6" name="Footer Placeholder 5">
            <a:extLst>
              <a:ext uri="{FF2B5EF4-FFF2-40B4-BE49-F238E27FC236}">
                <a16:creationId xmlns:a16="http://schemas.microsoft.com/office/drawing/2014/main" id="{D68BCBCA-C240-4083-A47D-F245F45BB2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FC7E62-B4AE-4F3C-A4B2-369822D18245}"/>
              </a:ext>
            </a:extLst>
          </p:cNvPr>
          <p:cNvSpPr>
            <a:spLocks noGrp="1"/>
          </p:cNvSpPr>
          <p:nvPr>
            <p:ph type="sldNum" sz="quarter" idx="12"/>
          </p:nvPr>
        </p:nvSpPr>
        <p:spPr/>
        <p:txBody>
          <a:bodyPr/>
          <a:lstStyle/>
          <a:p>
            <a:fld id="{885C1270-C071-4BA6-B9AA-881BA1A324C5}" type="slidenum">
              <a:rPr lang="en-US" smtClean="0"/>
              <a:t>‹#›</a:t>
            </a:fld>
            <a:endParaRPr lang="en-US"/>
          </a:p>
        </p:txBody>
      </p:sp>
    </p:spTree>
    <p:extLst>
      <p:ext uri="{BB962C8B-B14F-4D97-AF65-F5344CB8AC3E}">
        <p14:creationId xmlns:p14="http://schemas.microsoft.com/office/powerpoint/2010/main" val="940224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624400-0448-4BEA-B947-8E2DC10261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F05E7F-2831-43F0-82B2-D02EB47B06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3B9F6E-5334-4409-A94A-0B8A18729A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4152C2-AC59-4DCF-8E18-99230212F070}" type="datetimeFigureOut">
              <a:rPr lang="en-US" smtClean="0"/>
              <a:t>9/25/2018</a:t>
            </a:fld>
            <a:endParaRPr lang="en-US"/>
          </a:p>
        </p:txBody>
      </p:sp>
      <p:sp>
        <p:nvSpPr>
          <p:cNvPr id="5" name="Footer Placeholder 4">
            <a:extLst>
              <a:ext uri="{FF2B5EF4-FFF2-40B4-BE49-F238E27FC236}">
                <a16:creationId xmlns:a16="http://schemas.microsoft.com/office/drawing/2014/main" id="{00D3F493-2CA0-4FF5-9F02-2166046717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25292E-BD6C-4FB7-9B75-F4F419E207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5C1270-C071-4BA6-B9AA-881BA1A324C5}" type="slidenum">
              <a:rPr lang="en-US" smtClean="0"/>
              <a:t>‹#›</a:t>
            </a:fld>
            <a:endParaRPr lang="en-US"/>
          </a:p>
        </p:txBody>
      </p:sp>
    </p:spTree>
    <p:extLst>
      <p:ext uri="{BB962C8B-B14F-4D97-AF65-F5344CB8AC3E}">
        <p14:creationId xmlns:p14="http://schemas.microsoft.com/office/powerpoint/2010/main" val="656519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FB815-8AD8-4F76-B13B-BEB136073D70}"/>
              </a:ext>
            </a:extLst>
          </p:cNvPr>
          <p:cNvSpPr>
            <a:spLocks noGrp="1"/>
          </p:cNvSpPr>
          <p:nvPr>
            <p:ph type="ctrTitle"/>
          </p:nvPr>
        </p:nvSpPr>
        <p:spPr>
          <a:xfrm>
            <a:off x="7787140" y="753651"/>
            <a:ext cx="3529781" cy="5307935"/>
          </a:xfrm>
          <a:ln w="19050">
            <a:solidFill>
              <a:schemeClr val="accent4">
                <a:lumMod val="20000"/>
                <a:lumOff val="80000"/>
              </a:schemeClr>
            </a:solidFill>
          </a:ln>
        </p:spPr>
        <p:txBody>
          <a:bodyPr tIns="182880" bIns="182880" anchor="t">
            <a:normAutofit/>
          </a:bodyPr>
          <a:lstStyle/>
          <a:p>
            <a:pPr>
              <a:lnSpc>
                <a:spcPct val="100000"/>
              </a:lnSpc>
              <a:spcAft>
                <a:spcPts val="600"/>
              </a:spcAft>
            </a:pPr>
            <a:r>
              <a:rPr lang="en-US" sz="8000" dirty="0">
                <a:solidFill>
                  <a:schemeClr val="accent4">
                    <a:lumMod val="20000"/>
                    <a:lumOff val="80000"/>
                  </a:schemeClr>
                </a:solidFill>
                <a:latin typeface="KG TRIBECA STAMP" panose="02000505000000020004" pitchFamily="2" charset="0"/>
              </a:rPr>
              <a:t>When</a:t>
            </a:r>
            <a:br>
              <a:rPr lang="en-US" sz="8000" dirty="0">
                <a:solidFill>
                  <a:schemeClr val="accent4">
                    <a:lumMod val="20000"/>
                    <a:lumOff val="80000"/>
                  </a:schemeClr>
                </a:solidFill>
                <a:latin typeface="KG TRIBECA STAMP" panose="02000505000000020004" pitchFamily="2" charset="0"/>
              </a:rPr>
            </a:br>
            <a:r>
              <a:rPr lang="en-US" sz="8000" dirty="0">
                <a:solidFill>
                  <a:schemeClr val="accent4">
                    <a:lumMod val="20000"/>
                    <a:lumOff val="80000"/>
                  </a:schemeClr>
                </a:solidFill>
                <a:latin typeface="KG TRIBECA STAMP" panose="02000505000000020004" pitchFamily="2" charset="0"/>
              </a:rPr>
              <a:t>I</a:t>
            </a:r>
            <a:br>
              <a:rPr lang="en-US" sz="8000" dirty="0">
                <a:solidFill>
                  <a:schemeClr val="accent4">
                    <a:lumMod val="20000"/>
                    <a:lumOff val="80000"/>
                  </a:schemeClr>
                </a:solidFill>
                <a:latin typeface="KG TRIBECA STAMP" panose="02000505000000020004" pitchFamily="2" charset="0"/>
              </a:rPr>
            </a:br>
            <a:r>
              <a:rPr lang="en-US" sz="8000" dirty="0">
                <a:solidFill>
                  <a:schemeClr val="accent4">
                    <a:lumMod val="20000"/>
                    <a:lumOff val="80000"/>
                  </a:schemeClr>
                </a:solidFill>
                <a:latin typeface="KG TRIBECA STAMP" panose="02000505000000020004" pitchFamily="2" charset="0"/>
              </a:rPr>
              <a:t>Sin</a:t>
            </a:r>
          </a:p>
        </p:txBody>
      </p:sp>
      <p:sp>
        <p:nvSpPr>
          <p:cNvPr id="3" name="Subtitle 2">
            <a:extLst>
              <a:ext uri="{FF2B5EF4-FFF2-40B4-BE49-F238E27FC236}">
                <a16:creationId xmlns:a16="http://schemas.microsoft.com/office/drawing/2014/main" id="{6376BB55-1E1B-45D1-9517-6D9FD91088C6}"/>
              </a:ext>
            </a:extLst>
          </p:cNvPr>
          <p:cNvSpPr>
            <a:spLocks noGrp="1"/>
          </p:cNvSpPr>
          <p:nvPr>
            <p:ph type="subTitle" idx="1"/>
          </p:nvPr>
        </p:nvSpPr>
        <p:spPr>
          <a:xfrm>
            <a:off x="7787139" y="5043948"/>
            <a:ext cx="3529781" cy="862782"/>
          </a:xfrm>
        </p:spPr>
        <p:txBody>
          <a:bodyPr>
            <a:normAutofit/>
          </a:bodyPr>
          <a:lstStyle/>
          <a:p>
            <a:r>
              <a:rPr lang="en-US" sz="4800" dirty="0">
                <a:solidFill>
                  <a:schemeClr val="accent4">
                    <a:lumMod val="20000"/>
                    <a:lumOff val="80000"/>
                  </a:schemeClr>
                </a:solidFill>
                <a:latin typeface="Georgia" panose="02040502050405020303" pitchFamily="18" charset="0"/>
              </a:rPr>
              <a:t>1 John 3:4</a:t>
            </a:r>
          </a:p>
        </p:txBody>
      </p:sp>
    </p:spTree>
    <p:extLst>
      <p:ext uri="{BB962C8B-B14F-4D97-AF65-F5344CB8AC3E}">
        <p14:creationId xmlns:p14="http://schemas.microsoft.com/office/powerpoint/2010/main" val="2043128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FB815-8AD8-4F76-B13B-BEB136073D70}"/>
              </a:ext>
            </a:extLst>
          </p:cNvPr>
          <p:cNvSpPr>
            <a:spLocks noGrp="1"/>
          </p:cNvSpPr>
          <p:nvPr>
            <p:ph type="title"/>
          </p:nvPr>
        </p:nvSpPr>
        <p:spPr>
          <a:xfrm>
            <a:off x="471945" y="309716"/>
            <a:ext cx="5353668" cy="1135626"/>
          </a:xfrm>
          <a:ln w="19050">
            <a:solidFill>
              <a:schemeClr val="accent4">
                <a:lumMod val="20000"/>
                <a:lumOff val="80000"/>
              </a:schemeClr>
            </a:solidFill>
          </a:ln>
        </p:spPr>
        <p:txBody>
          <a:bodyPr tIns="45720" bIns="45720" anchor="ctr">
            <a:normAutofit/>
          </a:bodyPr>
          <a:lstStyle/>
          <a:p>
            <a:pPr algn="ctr">
              <a:lnSpc>
                <a:spcPct val="100000"/>
              </a:lnSpc>
              <a:spcAft>
                <a:spcPts val="600"/>
              </a:spcAft>
            </a:pPr>
            <a:r>
              <a:rPr lang="en-US" sz="6000" dirty="0">
                <a:solidFill>
                  <a:schemeClr val="accent4">
                    <a:lumMod val="20000"/>
                    <a:lumOff val="80000"/>
                  </a:schemeClr>
                </a:solidFill>
                <a:latin typeface="KG TRIBECA STAMP" panose="02000505000000020004" pitchFamily="2" charset="0"/>
              </a:rPr>
              <a:t>When I Sin</a:t>
            </a:r>
          </a:p>
        </p:txBody>
      </p:sp>
      <p:sp>
        <p:nvSpPr>
          <p:cNvPr id="3" name="Subtitle 2">
            <a:extLst>
              <a:ext uri="{FF2B5EF4-FFF2-40B4-BE49-F238E27FC236}">
                <a16:creationId xmlns:a16="http://schemas.microsoft.com/office/drawing/2014/main" id="{6376BB55-1E1B-45D1-9517-6D9FD91088C6}"/>
              </a:ext>
            </a:extLst>
          </p:cNvPr>
          <p:cNvSpPr>
            <a:spLocks noGrp="1"/>
          </p:cNvSpPr>
          <p:nvPr>
            <p:ph sz="half" idx="1"/>
          </p:nvPr>
        </p:nvSpPr>
        <p:spPr>
          <a:xfrm>
            <a:off x="471945" y="1710813"/>
            <a:ext cx="5547855" cy="4822722"/>
          </a:xfrm>
        </p:spPr>
        <p:txBody>
          <a:bodyPr>
            <a:normAutofit/>
          </a:bodyPr>
          <a:lstStyle/>
          <a:p>
            <a:pPr marL="339725" indent="-339725">
              <a:lnSpc>
                <a:spcPct val="110000"/>
              </a:lnSpc>
            </a:pPr>
            <a:r>
              <a:rPr lang="en-US" sz="4000" dirty="0">
                <a:solidFill>
                  <a:schemeClr val="accent4">
                    <a:lumMod val="20000"/>
                    <a:lumOff val="80000"/>
                  </a:schemeClr>
                </a:solidFill>
                <a:latin typeface="Georgia" panose="02040502050405020303" pitchFamily="18" charset="0"/>
              </a:rPr>
              <a:t>I am going to live faithfully until I die                     </a:t>
            </a:r>
            <a:r>
              <a:rPr lang="en-US" sz="4000" dirty="0">
                <a:solidFill>
                  <a:schemeClr val="bg1"/>
                </a:solidFill>
                <a:latin typeface="Georgia" panose="02040502050405020303" pitchFamily="18" charset="0"/>
              </a:rPr>
              <a:t>(Revelation 2:10)</a:t>
            </a:r>
          </a:p>
          <a:p>
            <a:pPr marL="339725" indent="-339725">
              <a:lnSpc>
                <a:spcPct val="110000"/>
              </a:lnSpc>
            </a:pPr>
            <a:r>
              <a:rPr lang="en-US" sz="4000" dirty="0">
                <a:solidFill>
                  <a:schemeClr val="accent4">
                    <a:lumMod val="20000"/>
                    <a:lumOff val="80000"/>
                  </a:schemeClr>
                </a:solidFill>
                <a:latin typeface="Georgia" panose="02040502050405020303" pitchFamily="18" charset="0"/>
              </a:rPr>
              <a:t>I am going to allow righteousness to reign </a:t>
            </a:r>
            <a:r>
              <a:rPr lang="en-US" sz="4000" dirty="0">
                <a:solidFill>
                  <a:schemeClr val="bg1"/>
                </a:solidFill>
                <a:latin typeface="Georgia" panose="02040502050405020303" pitchFamily="18" charset="0"/>
              </a:rPr>
              <a:t>(Romans 6:12-13)</a:t>
            </a:r>
          </a:p>
        </p:txBody>
      </p:sp>
      <p:sp>
        <p:nvSpPr>
          <p:cNvPr id="6" name="Content Placeholder 5">
            <a:extLst>
              <a:ext uri="{FF2B5EF4-FFF2-40B4-BE49-F238E27FC236}">
                <a16:creationId xmlns:a16="http://schemas.microsoft.com/office/drawing/2014/main" id="{30808DD2-52EA-4B8D-8006-E6AB91A48D7D}"/>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95980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50"/>
                                        <p:tgtEl>
                                          <p:spTgt spid="3">
                                            <p:txEl>
                                              <p:pRg st="1" end="1"/>
                                            </p:txEl>
                                          </p:spTgt>
                                        </p:tgtEl>
                                      </p:cBhvr>
                                    </p:animEffect>
                                    <p:anim calcmode="lin" valueType="num">
                                      <p:cBhvr>
                                        <p:cTn id="8"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FB815-8AD8-4F76-B13B-BEB136073D70}"/>
              </a:ext>
            </a:extLst>
          </p:cNvPr>
          <p:cNvSpPr>
            <a:spLocks noGrp="1"/>
          </p:cNvSpPr>
          <p:nvPr>
            <p:ph type="title"/>
          </p:nvPr>
        </p:nvSpPr>
        <p:spPr>
          <a:xfrm>
            <a:off x="471945" y="309716"/>
            <a:ext cx="5353668" cy="1135626"/>
          </a:xfrm>
          <a:ln w="19050">
            <a:solidFill>
              <a:schemeClr val="accent4">
                <a:lumMod val="20000"/>
                <a:lumOff val="80000"/>
              </a:schemeClr>
            </a:solidFill>
          </a:ln>
        </p:spPr>
        <p:txBody>
          <a:bodyPr tIns="45720" bIns="45720" anchor="ctr">
            <a:normAutofit/>
          </a:bodyPr>
          <a:lstStyle/>
          <a:p>
            <a:pPr algn="ctr">
              <a:lnSpc>
                <a:spcPct val="100000"/>
              </a:lnSpc>
              <a:spcAft>
                <a:spcPts val="600"/>
              </a:spcAft>
            </a:pPr>
            <a:r>
              <a:rPr lang="en-US" sz="6000" dirty="0">
                <a:solidFill>
                  <a:schemeClr val="accent4">
                    <a:lumMod val="20000"/>
                    <a:lumOff val="80000"/>
                  </a:schemeClr>
                </a:solidFill>
                <a:latin typeface="KG TRIBECA STAMP" panose="02000505000000020004" pitchFamily="2" charset="0"/>
              </a:rPr>
              <a:t>When I Sin</a:t>
            </a:r>
          </a:p>
        </p:txBody>
      </p:sp>
      <p:sp>
        <p:nvSpPr>
          <p:cNvPr id="3" name="Subtitle 2">
            <a:extLst>
              <a:ext uri="{FF2B5EF4-FFF2-40B4-BE49-F238E27FC236}">
                <a16:creationId xmlns:a16="http://schemas.microsoft.com/office/drawing/2014/main" id="{6376BB55-1E1B-45D1-9517-6D9FD91088C6}"/>
              </a:ext>
            </a:extLst>
          </p:cNvPr>
          <p:cNvSpPr>
            <a:spLocks noGrp="1"/>
          </p:cNvSpPr>
          <p:nvPr>
            <p:ph sz="half" idx="1"/>
          </p:nvPr>
        </p:nvSpPr>
        <p:spPr>
          <a:xfrm>
            <a:off x="471945" y="1710813"/>
            <a:ext cx="5547855" cy="4822722"/>
          </a:xfrm>
        </p:spPr>
        <p:txBody>
          <a:bodyPr>
            <a:normAutofit/>
          </a:bodyPr>
          <a:lstStyle/>
          <a:p>
            <a:pPr marL="339725" indent="-339725">
              <a:lnSpc>
                <a:spcPct val="110000"/>
              </a:lnSpc>
            </a:pPr>
            <a:r>
              <a:rPr lang="en-US" sz="4000" dirty="0">
                <a:solidFill>
                  <a:schemeClr val="accent4">
                    <a:lumMod val="20000"/>
                    <a:lumOff val="80000"/>
                  </a:schemeClr>
                </a:solidFill>
                <a:latin typeface="Georgia" panose="02040502050405020303" pitchFamily="18" charset="0"/>
              </a:rPr>
              <a:t>I am going to live faithfully until I die                     </a:t>
            </a:r>
            <a:r>
              <a:rPr lang="en-US" sz="4000" dirty="0">
                <a:solidFill>
                  <a:schemeClr val="bg1"/>
                </a:solidFill>
                <a:latin typeface="Georgia" panose="02040502050405020303" pitchFamily="18" charset="0"/>
              </a:rPr>
              <a:t>(Revelation 2:10)</a:t>
            </a:r>
          </a:p>
          <a:p>
            <a:pPr marL="339725" indent="-339725">
              <a:lnSpc>
                <a:spcPct val="110000"/>
              </a:lnSpc>
            </a:pPr>
            <a:r>
              <a:rPr lang="en-US" sz="4000" dirty="0">
                <a:solidFill>
                  <a:schemeClr val="accent4">
                    <a:lumMod val="20000"/>
                    <a:lumOff val="80000"/>
                  </a:schemeClr>
                </a:solidFill>
                <a:latin typeface="Georgia" panose="02040502050405020303" pitchFamily="18" charset="0"/>
              </a:rPr>
              <a:t>I am going to allow righteousness to reign </a:t>
            </a:r>
            <a:r>
              <a:rPr lang="en-US" sz="4000" dirty="0">
                <a:solidFill>
                  <a:schemeClr val="bg1"/>
                </a:solidFill>
                <a:latin typeface="Georgia" panose="02040502050405020303" pitchFamily="18" charset="0"/>
              </a:rPr>
              <a:t>(Romans 6:12-13)</a:t>
            </a:r>
          </a:p>
        </p:txBody>
      </p:sp>
      <p:sp>
        <p:nvSpPr>
          <p:cNvPr id="4" name="Content Placeholder 3">
            <a:extLst>
              <a:ext uri="{FF2B5EF4-FFF2-40B4-BE49-F238E27FC236}">
                <a16:creationId xmlns:a16="http://schemas.microsoft.com/office/drawing/2014/main" id="{8C4A5F2F-8D3B-4745-BBE6-8B633A1A9CBB}"/>
              </a:ext>
            </a:extLst>
          </p:cNvPr>
          <p:cNvSpPr>
            <a:spLocks noGrp="1"/>
          </p:cNvSpPr>
          <p:nvPr>
            <p:ph sz="half" idx="2"/>
          </p:nvPr>
        </p:nvSpPr>
        <p:spPr>
          <a:xfrm>
            <a:off x="6172200" y="221226"/>
            <a:ext cx="5547854" cy="6341806"/>
          </a:xfrm>
        </p:spPr>
        <p:txBody>
          <a:bodyPr>
            <a:normAutofit/>
          </a:bodyPr>
          <a:lstStyle/>
          <a:p>
            <a:pPr marL="457200" indent="-457200">
              <a:lnSpc>
                <a:spcPct val="110000"/>
              </a:lnSpc>
              <a:spcBef>
                <a:spcPts val="400"/>
              </a:spcBef>
            </a:pPr>
            <a:r>
              <a:rPr lang="en-US" sz="4000" dirty="0">
                <a:solidFill>
                  <a:schemeClr val="accent4">
                    <a:lumMod val="20000"/>
                    <a:lumOff val="80000"/>
                  </a:schemeClr>
                </a:solidFill>
                <a:latin typeface="Georgia" panose="02040502050405020303" pitchFamily="18" charset="0"/>
              </a:rPr>
              <a:t>I am going to overcome sin </a:t>
            </a:r>
            <a:r>
              <a:rPr lang="en-US" sz="4000" dirty="0">
                <a:solidFill>
                  <a:schemeClr val="bg1"/>
                </a:solidFill>
                <a:latin typeface="Georgia" panose="02040502050405020303" pitchFamily="18" charset="0"/>
              </a:rPr>
              <a:t>(Romans 8:37)</a:t>
            </a:r>
          </a:p>
        </p:txBody>
      </p:sp>
    </p:spTree>
    <p:extLst>
      <p:ext uri="{BB962C8B-B14F-4D97-AF65-F5344CB8AC3E}">
        <p14:creationId xmlns:p14="http://schemas.microsoft.com/office/powerpoint/2010/main" val="356925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50"/>
                                        <p:tgtEl>
                                          <p:spTgt spid="4">
                                            <p:txEl>
                                              <p:pRg st="0" end="0"/>
                                            </p:txEl>
                                          </p:spTgt>
                                        </p:tgtEl>
                                      </p:cBhvr>
                                    </p:animEffect>
                                    <p:anim calcmode="lin" valueType="num">
                                      <p:cBhvr>
                                        <p:cTn id="8"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FB815-8AD8-4F76-B13B-BEB136073D70}"/>
              </a:ext>
            </a:extLst>
          </p:cNvPr>
          <p:cNvSpPr>
            <a:spLocks noGrp="1"/>
          </p:cNvSpPr>
          <p:nvPr>
            <p:ph type="title"/>
          </p:nvPr>
        </p:nvSpPr>
        <p:spPr>
          <a:xfrm>
            <a:off x="471945" y="309716"/>
            <a:ext cx="5353668" cy="1135626"/>
          </a:xfrm>
          <a:ln w="19050">
            <a:solidFill>
              <a:schemeClr val="accent4">
                <a:lumMod val="20000"/>
                <a:lumOff val="80000"/>
              </a:schemeClr>
            </a:solidFill>
          </a:ln>
        </p:spPr>
        <p:txBody>
          <a:bodyPr tIns="45720" bIns="45720" anchor="ctr">
            <a:normAutofit/>
          </a:bodyPr>
          <a:lstStyle/>
          <a:p>
            <a:pPr algn="ctr">
              <a:lnSpc>
                <a:spcPct val="100000"/>
              </a:lnSpc>
              <a:spcAft>
                <a:spcPts val="600"/>
              </a:spcAft>
            </a:pPr>
            <a:r>
              <a:rPr lang="en-US" sz="6000" dirty="0">
                <a:solidFill>
                  <a:schemeClr val="accent4">
                    <a:lumMod val="20000"/>
                    <a:lumOff val="80000"/>
                  </a:schemeClr>
                </a:solidFill>
                <a:latin typeface="KG TRIBECA STAMP" panose="02000505000000020004" pitchFamily="2" charset="0"/>
              </a:rPr>
              <a:t>When I Sin</a:t>
            </a:r>
          </a:p>
        </p:txBody>
      </p:sp>
      <p:sp>
        <p:nvSpPr>
          <p:cNvPr id="3" name="Subtitle 2">
            <a:extLst>
              <a:ext uri="{FF2B5EF4-FFF2-40B4-BE49-F238E27FC236}">
                <a16:creationId xmlns:a16="http://schemas.microsoft.com/office/drawing/2014/main" id="{6376BB55-1E1B-45D1-9517-6D9FD91088C6}"/>
              </a:ext>
            </a:extLst>
          </p:cNvPr>
          <p:cNvSpPr>
            <a:spLocks noGrp="1"/>
          </p:cNvSpPr>
          <p:nvPr>
            <p:ph sz="half" idx="1"/>
          </p:nvPr>
        </p:nvSpPr>
        <p:spPr>
          <a:xfrm>
            <a:off x="471945" y="1710813"/>
            <a:ext cx="5547855" cy="4822722"/>
          </a:xfrm>
        </p:spPr>
        <p:txBody>
          <a:bodyPr>
            <a:normAutofit/>
          </a:bodyPr>
          <a:lstStyle/>
          <a:p>
            <a:pPr marL="339725" indent="-339725">
              <a:lnSpc>
                <a:spcPct val="110000"/>
              </a:lnSpc>
            </a:pPr>
            <a:r>
              <a:rPr lang="en-US" sz="4000" dirty="0">
                <a:solidFill>
                  <a:schemeClr val="accent4">
                    <a:lumMod val="20000"/>
                    <a:lumOff val="80000"/>
                  </a:schemeClr>
                </a:solidFill>
                <a:latin typeface="Georgia" panose="02040502050405020303" pitchFamily="18" charset="0"/>
              </a:rPr>
              <a:t>I am going to live faithfully until I die                     </a:t>
            </a:r>
            <a:r>
              <a:rPr lang="en-US" sz="4000" dirty="0">
                <a:solidFill>
                  <a:schemeClr val="bg1"/>
                </a:solidFill>
                <a:latin typeface="Georgia" panose="02040502050405020303" pitchFamily="18" charset="0"/>
              </a:rPr>
              <a:t>(Revelation 2:10)</a:t>
            </a:r>
          </a:p>
          <a:p>
            <a:pPr marL="339725" indent="-339725">
              <a:lnSpc>
                <a:spcPct val="110000"/>
              </a:lnSpc>
            </a:pPr>
            <a:r>
              <a:rPr lang="en-US" sz="4000" dirty="0">
                <a:solidFill>
                  <a:schemeClr val="accent4">
                    <a:lumMod val="20000"/>
                    <a:lumOff val="80000"/>
                  </a:schemeClr>
                </a:solidFill>
                <a:latin typeface="Georgia" panose="02040502050405020303" pitchFamily="18" charset="0"/>
              </a:rPr>
              <a:t>I am going to allow righteousness to reign </a:t>
            </a:r>
            <a:r>
              <a:rPr lang="en-US" sz="4000" dirty="0">
                <a:solidFill>
                  <a:schemeClr val="bg1"/>
                </a:solidFill>
                <a:latin typeface="Georgia" panose="02040502050405020303" pitchFamily="18" charset="0"/>
              </a:rPr>
              <a:t>(Romans 6:12-13)</a:t>
            </a:r>
          </a:p>
        </p:txBody>
      </p:sp>
      <p:sp>
        <p:nvSpPr>
          <p:cNvPr id="4" name="Content Placeholder 3">
            <a:extLst>
              <a:ext uri="{FF2B5EF4-FFF2-40B4-BE49-F238E27FC236}">
                <a16:creationId xmlns:a16="http://schemas.microsoft.com/office/drawing/2014/main" id="{8C4A5F2F-8D3B-4745-BBE6-8B633A1A9CBB}"/>
              </a:ext>
            </a:extLst>
          </p:cNvPr>
          <p:cNvSpPr>
            <a:spLocks noGrp="1"/>
          </p:cNvSpPr>
          <p:nvPr>
            <p:ph sz="half" idx="2"/>
          </p:nvPr>
        </p:nvSpPr>
        <p:spPr>
          <a:xfrm>
            <a:off x="6172200" y="221226"/>
            <a:ext cx="5547854" cy="6341806"/>
          </a:xfrm>
        </p:spPr>
        <p:txBody>
          <a:bodyPr>
            <a:normAutofit/>
          </a:bodyPr>
          <a:lstStyle/>
          <a:p>
            <a:pPr marL="457200" indent="-457200">
              <a:lnSpc>
                <a:spcPct val="110000"/>
              </a:lnSpc>
              <a:spcBef>
                <a:spcPts val="400"/>
              </a:spcBef>
            </a:pPr>
            <a:r>
              <a:rPr lang="en-US" sz="4000" dirty="0">
                <a:solidFill>
                  <a:schemeClr val="accent4">
                    <a:lumMod val="20000"/>
                    <a:lumOff val="80000"/>
                  </a:schemeClr>
                </a:solidFill>
                <a:latin typeface="Georgia" panose="02040502050405020303" pitchFamily="18" charset="0"/>
              </a:rPr>
              <a:t>I am going to overcome sin </a:t>
            </a:r>
            <a:r>
              <a:rPr lang="en-US" sz="4000" dirty="0">
                <a:solidFill>
                  <a:schemeClr val="bg1"/>
                </a:solidFill>
                <a:latin typeface="Georgia" panose="02040502050405020303" pitchFamily="18" charset="0"/>
              </a:rPr>
              <a:t>(Romans 8:37)</a:t>
            </a:r>
          </a:p>
          <a:p>
            <a:pPr marL="457200" indent="-457200">
              <a:lnSpc>
                <a:spcPct val="110000"/>
              </a:lnSpc>
              <a:spcBef>
                <a:spcPts val="400"/>
              </a:spcBef>
            </a:pPr>
            <a:r>
              <a:rPr lang="en-US" sz="4000" dirty="0">
                <a:solidFill>
                  <a:schemeClr val="accent4">
                    <a:lumMod val="20000"/>
                    <a:lumOff val="80000"/>
                  </a:schemeClr>
                </a:solidFill>
                <a:latin typeface="Georgia" panose="02040502050405020303" pitchFamily="18" charset="0"/>
              </a:rPr>
              <a:t>I am going to live for my Lord and Savior </a:t>
            </a:r>
            <a:r>
              <a:rPr lang="en-US" sz="4000" dirty="0">
                <a:solidFill>
                  <a:schemeClr val="bg1"/>
                </a:solidFill>
                <a:latin typeface="Georgia" panose="02040502050405020303" pitchFamily="18" charset="0"/>
              </a:rPr>
              <a:t>(James 4:7-10)</a:t>
            </a:r>
          </a:p>
        </p:txBody>
      </p:sp>
    </p:spTree>
    <p:extLst>
      <p:ext uri="{BB962C8B-B14F-4D97-AF65-F5344CB8AC3E}">
        <p14:creationId xmlns:p14="http://schemas.microsoft.com/office/powerpoint/2010/main" val="21148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750"/>
                                        <p:tgtEl>
                                          <p:spTgt spid="4">
                                            <p:txEl>
                                              <p:pRg st="1" end="1"/>
                                            </p:txEl>
                                          </p:spTgt>
                                        </p:tgtEl>
                                      </p:cBhvr>
                                    </p:animEffect>
                                    <p:anim calcmode="lin" valueType="num">
                                      <p:cBhvr>
                                        <p:cTn id="8" dur="75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FB815-8AD8-4F76-B13B-BEB136073D70}"/>
              </a:ext>
            </a:extLst>
          </p:cNvPr>
          <p:cNvSpPr>
            <a:spLocks noGrp="1"/>
          </p:cNvSpPr>
          <p:nvPr>
            <p:ph type="title"/>
          </p:nvPr>
        </p:nvSpPr>
        <p:spPr>
          <a:xfrm>
            <a:off x="471945" y="309716"/>
            <a:ext cx="5353668" cy="1135626"/>
          </a:xfrm>
          <a:ln w="19050">
            <a:solidFill>
              <a:schemeClr val="accent4">
                <a:lumMod val="20000"/>
                <a:lumOff val="80000"/>
              </a:schemeClr>
            </a:solidFill>
          </a:ln>
        </p:spPr>
        <p:txBody>
          <a:bodyPr tIns="45720" bIns="45720" anchor="ctr">
            <a:normAutofit/>
          </a:bodyPr>
          <a:lstStyle/>
          <a:p>
            <a:pPr algn="ctr">
              <a:lnSpc>
                <a:spcPct val="100000"/>
              </a:lnSpc>
              <a:spcAft>
                <a:spcPts val="600"/>
              </a:spcAft>
            </a:pPr>
            <a:r>
              <a:rPr lang="en-US" sz="6000" dirty="0">
                <a:solidFill>
                  <a:schemeClr val="accent4">
                    <a:lumMod val="20000"/>
                    <a:lumOff val="80000"/>
                  </a:schemeClr>
                </a:solidFill>
                <a:latin typeface="KG TRIBECA STAMP" panose="02000505000000020004" pitchFamily="2" charset="0"/>
              </a:rPr>
              <a:t>When I Sin</a:t>
            </a:r>
          </a:p>
        </p:txBody>
      </p:sp>
      <p:sp>
        <p:nvSpPr>
          <p:cNvPr id="3" name="Subtitle 2">
            <a:extLst>
              <a:ext uri="{FF2B5EF4-FFF2-40B4-BE49-F238E27FC236}">
                <a16:creationId xmlns:a16="http://schemas.microsoft.com/office/drawing/2014/main" id="{6376BB55-1E1B-45D1-9517-6D9FD91088C6}"/>
              </a:ext>
            </a:extLst>
          </p:cNvPr>
          <p:cNvSpPr>
            <a:spLocks noGrp="1"/>
          </p:cNvSpPr>
          <p:nvPr>
            <p:ph sz="half" idx="1"/>
          </p:nvPr>
        </p:nvSpPr>
        <p:spPr>
          <a:xfrm>
            <a:off x="471945" y="1710813"/>
            <a:ext cx="5547855" cy="4822722"/>
          </a:xfrm>
        </p:spPr>
        <p:txBody>
          <a:bodyPr>
            <a:normAutofit/>
          </a:bodyPr>
          <a:lstStyle/>
          <a:p>
            <a:pPr marL="339725" indent="-339725">
              <a:lnSpc>
                <a:spcPct val="110000"/>
              </a:lnSpc>
            </a:pPr>
            <a:r>
              <a:rPr lang="en-US" sz="4000" dirty="0">
                <a:solidFill>
                  <a:schemeClr val="accent4">
                    <a:lumMod val="20000"/>
                    <a:lumOff val="80000"/>
                  </a:schemeClr>
                </a:solidFill>
                <a:latin typeface="Georgia" panose="02040502050405020303" pitchFamily="18" charset="0"/>
              </a:rPr>
              <a:t>I am going to live faithfully until I die                     </a:t>
            </a:r>
            <a:r>
              <a:rPr lang="en-US" sz="4000" dirty="0">
                <a:solidFill>
                  <a:schemeClr val="bg1"/>
                </a:solidFill>
                <a:latin typeface="Georgia" panose="02040502050405020303" pitchFamily="18" charset="0"/>
              </a:rPr>
              <a:t>(Revelation 2:10)</a:t>
            </a:r>
          </a:p>
          <a:p>
            <a:pPr marL="339725" indent="-339725">
              <a:lnSpc>
                <a:spcPct val="110000"/>
              </a:lnSpc>
            </a:pPr>
            <a:r>
              <a:rPr lang="en-US" sz="4000" dirty="0">
                <a:solidFill>
                  <a:schemeClr val="accent4">
                    <a:lumMod val="20000"/>
                    <a:lumOff val="80000"/>
                  </a:schemeClr>
                </a:solidFill>
                <a:latin typeface="Georgia" panose="02040502050405020303" pitchFamily="18" charset="0"/>
              </a:rPr>
              <a:t>I am going to allow righteousness to reign </a:t>
            </a:r>
            <a:r>
              <a:rPr lang="en-US" sz="4000" dirty="0">
                <a:solidFill>
                  <a:schemeClr val="bg1"/>
                </a:solidFill>
                <a:latin typeface="Georgia" panose="02040502050405020303" pitchFamily="18" charset="0"/>
              </a:rPr>
              <a:t>(Romans 6:12-13)</a:t>
            </a:r>
          </a:p>
        </p:txBody>
      </p:sp>
      <p:sp>
        <p:nvSpPr>
          <p:cNvPr id="4" name="Content Placeholder 3">
            <a:extLst>
              <a:ext uri="{FF2B5EF4-FFF2-40B4-BE49-F238E27FC236}">
                <a16:creationId xmlns:a16="http://schemas.microsoft.com/office/drawing/2014/main" id="{8C4A5F2F-8D3B-4745-BBE6-8B633A1A9CBB}"/>
              </a:ext>
            </a:extLst>
          </p:cNvPr>
          <p:cNvSpPr>
            <a:spLocks noGrp="1"/>
          </p:cNvSpPr>
          <p:nvPr>
            <p:ph sz="half" idx="2"/>
          </p:nvPr>
        </p:nvSpPr>
        <p:spPr>
          <a:xfrm>
            <a:off x="6172200" y="221226"/>
            <a:ext cx="5547854" cy="6341806"/>
          </a:xfrm>
        </p:spPr>
        <p:txBody>
          <a:bodyPr>
            <a:normAutofit/>
          </a:bodyPr>
          <a:lstStyle/>
          <a:p>
            <a:pPr marL="457200" indent="-457200">
              <a:lnSpc>
                <a:spcPct val="110000"/>
              </a:lnSpc>
              <a:spcBef>
                <a:spcPts val="400"/>
              </a:spcBef>
            </a:pPr>
            <a:r>
              <a:rPr lang="en-US" sz="4000" dirty="0">
                <a:solidFill>
                  <a:schemeClr val="accent4">
                    <a:lumMod val="20000"/>
                    <a:lumOff val="80000"/>
                  </a:schemeClr>
                </a:solidFill>
                <a:latin typeface="Georgia" panose="02040502050405020303" pitchFamily="18" charset="0"/>
              </a:rPr>
              <a:t>I am going to overcome sin </a:t>
            </a:r>
            <a:r>
              <a:rPr lang="en-US" sz="4000" dirty="0">
                <a:solidFill>
                  <a:schemeClr val="bg1"/>
                </a:solidFill>
                <a:latin typeface="Georgia" panose="02040502050405020303" pitchFamily="18" charset="0"/>
              </a:rPr>
              <a:t>(Romans 8:37)</a:t>
            </a:r>
          </a:p>
          <a:p>
            <a:pPr marL="457200" indent="-457200">
              <a:lnSpc>
                <a:spcPct val="110000"/>
              </a:lnSpc>
              <a:spcBef>
                <a:spcPts val="400"/>
              </a:spcBef>
            </a:pPr>
            <a:r>
              <a:rPr lang="en-US" sz="4000" dirty="0">
                <a:solidFill>
                  <a:schemeClr val="accent4">
                    <a:lumMod val="20000"/>
                    <a:lumOff val="80000"/>
                  </a:schemeClr>
                </a:solidFill>
                <a:latin typeface="Georgia" panose="02040502050405020303" pitchFamily="18" charset="0"/>
              </a:rPr>
              <a:t>I am going to live for my Lord and Savior </a:t>
            </a:r>
            <a:r>
              <a:rPr lang="en-US" sz="4000" dirty="0">
                <a:solidFill>
                  <a:schemeClr val="bg1"/>
                </a:solidFill>
                <a:latin typeface="Georgia" panose="02040502050405020303" pitchFamily="18" charset="0"/>
              </a:rPr>
              <a:t>(James 4:7-10)</a:t>
            </a:r>
          </a:p>
          <a:p>
            <a:pPr marL="457200" indent="-457200">
              <a:lnSpc>
                <a:spcPct val="110000"/>
              </a:lnSpc>
              <a:spcBef>
                <a:spcPts val="400"/>
              </a:spcBef>
            </a:pPr>
            <a:r>
              <a:rPr lang="en-US" sz="4000" dirty="0">
                <a:solidFill>
                  <a:schemeClr val="accent4">
                    <a:lumMod val="20000"/>
                    <a:lumOff val="80000"/>
                  </a:schemeClr>
                </a:solidFill>
                <a:latin typeface="Georgia" panose="02040502050405020303" pitchFamily="18" charset="0"/>
              </a:rPr>
              <a:t>I am going to live so as to go to heaven </a:t>
            </a:r>
            <a:r>
              <a:rPr lang="en-US" sz="4000" dirty="0">
                <a:solidFill>
                  <a:schemeClr val="bg1"/>
                </a:solidFill>
                <a:latin typeface="Georgia" panose="02040502050405020303" pitchFamily="18" charset="0"/>
              </a:rPr>
              <a:t>(Rev. 20:11-15)</a:t>
            </a:r>
          </a:p>
        </p:txBody>
      </p:sp>
    </p:spTree>
    <p:extLst>
      <p:ext uri="{BB962C8B-B14F-4D97-AF65-F5344CB8AC3E}">
        <p14:creationId xmlns:p14="http://schemas.microsoft.com/office/powerpoint/2010/main" val="419085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750"/>
                                        <p:tgtEl>
                                          <p:spTgt spid="4">
                                            <p:txEl>
                                              <p:pRg st="2" end="2"/>
                                            </p:txEl>
                                          </p:spTgt>
                                        </p:tgtEl>
                                      </p:cBhvr>
                                    </p:animEffect>
                                    <p:anim calcmode="lin" valueType="num">
                                      <p:cBhvr>
                                        <p:cTn id="8" dur="75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75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FB815-8AD8-4F76-B13B-BEB136073D70}"/>
              </a:ext>
            </a:extLst>
          </p:cNvPr>
          <p:cNvSpPr>
            <a:spLocks noGrp="1"/>
          </p:cNvSpPr>
          <p:nvPr>
            <p:ph type="ctrTitle"/>
          </p:nvPr>
        </p:nvSpPr>
        <p:spPr>
          <a:xfrm>
            <a:off x="6327058" y="1150372"/>
            <a:ext cx="5191432" cy="4586748"/>
          </a:xfrm>
          <a:ln w="19050">
            <a:solidFill>
              <a:schemeClr val="accent4">
                <a:lumMod val="20000"/>
                <a:lumOff val="80000"/>
              </a:schemeClr>
            </a:solidFill>
          </a:ln>
        </p:spPr>
        <p:txBody>
          <a:bodyPr tIns="182880" bIns="182880" anchor="t">
            <a:normAutofit/>
          </a:bodyPr>
          <a:lstStyle/>
          <a:p>
            <a:pPr>
              <a:lnSpc>
                <a:spcPct val="100000"/>
              </a:lnSpc>
              <a:spcAft>
                <a:spcPts val="600"/>
              </a:spcAft>
            </a:pPr>
            <a:r>
              <a:rPr lang="en-US" sz="5400" dirty="0">
                <a:solidFill>
                  <a:schemeClr val="accent4">
                    <a:lumMod val="20000"/>
                    <a:lumOff val="80000"/>
                  </a:schemeClr>
                </a:solidFill>
                <a:latin typeface="KG TRIBECA STAMP" panose="02000505000000020004" pitchFamily="2" charset="0"/>
              </a:rPr>
              <a:t>Conclusion</a:t>
            </a:r>
          </a:p>
        </p:txBody>
      </p:sp>
      <p:sp>
        <p:nvSpPr>
          <p:cNvPr id="3" name="Subtitle 2">
            <a:extLst>
              <a:ext uri="{FF2B5EF4-FFF2-40B4-BE49-F238E27FC236}">
                <a16:creationId xmlns:a16="http://schemas.microsoft.com/office/drawing/2014/main" id="{6376BB55-1E1B-45D1-9517-6D9FD91088C6}"/>
              </a:ext>
            </a:extLst>
          </p:cNvPr>
          <p:cNvSpPr>
            <a:spLocks noGrp="1"/>
          </p:cNvSpPr>
          <p:nvPr>
            <p:ph type="subTitle" idx="1"/>
          </p:nvPr>
        </p:nvSpPr>
        <p:spPr>
          <a:xfrm>
            <a:off x="6518787" y="2536722"/>
            <a:ext cx="4798133" cy="3569109"/>
          </a:xfrm>
        </p:spPr>
        <p:txBody>
          <a:bodyPr>
            <a:normAutofit/>
          </a:bodyPr>
          <a:lstStyle/>
          <a:p>
            <a:r>
              <a:rPr lang="en-US" sz="4800" dirty="0">
                <a:solidFill>
                  <a:schemeClr val="accent4">
                    <a:lumMod val="20000"/>
                    <a:lumOff val="80000"/>
                  </a:schemeClr>
                </a:solidFill>
                <a:latin typeface="Georgia" panose="02040502050405020303" pitchFamily="18" charset="0"/>
              </a:rPr>
              <a:t>We need to stop our sin, and turn back to the Lord! </a:t>
            </a:r>
          </a:p>
          <a:p>
            <a:endParaRPr lang="en-US" sz="800" dirty="0">
              <a:solidFill>
                <a:schemeClr val="accent4">
                  <a:lumMod val="20000"/>
                  <a:lumOff val="80000"/>
                </a:schemeClr>
              </a:solidFill>
              <a:latin typeface="Georgia" panose="02040502050405020303" pitchFamily="18" charset="0"/>
            </a:endParaRPr>
          </a:p>
          <a:p>
            <a:r>
              <a:rPr lang="en-US" sz="4400" dirty="0">
                <a:solidFill>
                  <a:schemeClr val="accent4">
                    <a:lumMod val="20000"/>
                    <a:lumOff val="80000"/>
                  </a:schemeClr>
                </a:solidFill>
                <a:latin typeface="Georgia" panose="02040502050405020303" pitchFamily="18" charset="0"/>
              </a:rPr>
              <a:t>(Numbers 32:23)</a:t>
            </a:r>
          </a:p>
        </p:txBody>
      </p:sp>
    </p:spTree>
    <p:extLst>
      <p:ext uri="{BB962C8B-B14F-4D97-AF65-F5344CB8AC3E}">
        <p14:creationId xmlns:p14="http://schemas.microsoft.com/office/powerpoint/2010/main" val="396559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FB815-8AD8-4F76-B13B-BEB136073D70}"/>
              </a:ext>
            </a:extLst>
          </p:cNvPr>
          <p:cNvSpPr>
            <a:spLocks noGrp="1"/>
          </p:cNvSpPr>
          <p:nvPr>
            <p:ph type="title"/>
          </p:nvPr>
        </p:nvSpPr>
        <p:spPr>
          <a:xfrm>
            <a:off x="471945" y="309716"/>
            <a:ext cx="5353668" cy="1135626"/>
          </a:xfrm>
          <a:ln w="19050">
            <a:solidFill>
              <a:schemeClr val="accent4">
                <a:lumMod val="20000"/>
                <a:lumOff val="80000"/>
              </a:schemeClr>
            </a:solidFill>
          </a:ln>
        </p:spPr>
        <p:txBody>
          <a:bodyPr tIns="45720" bIns="45720" anchor="ctr">
            <a:normAutofit/>
          </a:bodyPr>
          <a:lstStyle/>
          <a:p>
            <a:pPr algn="ctr">
              <a:lnSpc>
                <a:spcPct val="100000"/>
              </a:lnSpc>
              <a:spcAft>
                <a:spcPts val="600"/>
              </a:spcAft>
            </a:pPr>
            <a:r>
              <a:rPr lang="en-US" sz="6000" dirty="0">
                <a:solidFill>
                  <a:schemeClr val="accent4">
                    <a:lumMod val="20000"/>
                    <a:lumOff val="80000"/>
                  </a:schemeClr>
                </a:solidFill>
                <a:latin typeface="KG TRIBECA STAMP" panose="02000505000000020004" pitchFamily="2" charset="0"/>
              </a:rPr>
              <a:t>When I Sin</a:t>
            </a:r>
          </a:p>
        </p:txBody>
      </p:sp>
      <p:sp>
        <p:nvSpPr>
          <p:cNvPr id="3" name="Subtitle 2">
            <a:extLst>
              <a:ext uri="{FF2B5EF4-FFF2-40B4-BE49-F238E27FC236}">
                <a16:creationId xmlns:a16="http://schemas.microsoft.com/office/drawing/2014/main" id="{6376BB55-1E1B-45D1-9517-6D9FD91088C6}"/>
              </a:ext>
            </a:extLst>
          </p:cNvPr>
          <p:cNvSpPr>
            <a:spLocks noGrp="1"/>
          </p:cNvSpPr>
          <p:nvPr>
            <p:ph sz="half" idx="1"/>
          </p:nvPr>
        </p:nvSpPr>
        <p:spPr>
          <a:xfrm>
            <a:off x="471945" y="1725560"/>
            <a:ext cx="5547855" cy="4866967"/>
          </a:xfrm>
        </p:spPr>
        <p:txBody>
          <a:bodyPr>
            <a:noAutofit/>
          </a:bodyPr>
          <a:lstStyle/>
          <a:p>
            <a:pPr marL="339725" indent="-339725">
              <a:lnSpc>
                <a:spcPct val="100000"/>
              </a:lnSpc>
            </a:pPr>
            <a:r>
              <a:rPr lang="en-US" sz="4000" dirty="0">
                <a:solidFill>
                  <a:schemeClr val="accent4">
                    <a:lumMod val="20000"/>
                    <a:lumOff val="80000"/>
                  </a:schemeClr>
                </a:solidFill>
                <a:latin typeface="Georgia" panose="02040502050405020303" pitchFamily="18" charset="0"/>
              </a:rPr>
              <a:t>I am going to obey the gospel  </a:t>
            </a:r>
            <a:r>
              <a:rPr lang="en-US" sz="4000" dirty="0">
                <a:solidFill>
                  <a:schemeClr val="bg1"/>
                </a:solidFill>
                <a:latin typeface="Georgia" panose="02040502050405020303" pitchFamily="18" charset="0"/>
              </a:rPr>
              <a:t>(Acts 2:38)</a:t>
            </a:r>
          </a:p>
        </p:txBody>
      </p:sp>
      <p:sp>
        <p:nvSpPr>
          <p:cNvPr id="6" name="Content Placeholder 5">
            <a:extLst>
              <a:ext uri="{FF2B5EF4-FFF2-40B4-BE49-F238E27FC236}">
                <a16:creationId xmlns:a16="http://schemas.microsoft.com/office/drawing/2014/main" id="{78D29DF1-F17C-4E24-8631-CDB85BB36ECE}"/>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63675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anim calcmode="lin" valueType="num">
                                      <p:cBhvr>
                                        <p:cTn id="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FB815-8AD8-4F76-B13B-BEB136073D70}"/>
              </a:ext>
            </a:extLst>
          </p:cNvPr>
          <p:cNvSpPr>
            <a:spLocks noGrp="1"/>
          </p:cNvSpPr>
          <p:nvPr>
            <p:ph type="title"/>
          </p:nvPr>
        </p:nvSpPr>
        <p:spPr>
          <a:xfrm>
            <a:off x="471945" y="309716"/>
            <a:ext cx="5353668" cy="1135626"/>
          </a:xfrm>
          <a:ln w="19050">
            <a:solidFill>
              <a:schemeClr val="accent4">
                <a:lumMod val="20000"/>
                <a:lumOff val="80000"/>
              </a:schemeClr>
            </a:solidFill>
          </a:ln>
        </p:spPr>
        <p:txBody>
          <a:bodyPr tIns="45720" bIns="45720" anchor="ctr">
            <a:normAutofit/>
          </a:bodyPr>
          <a:lstStyle/>
          <a:p>
            <a:pPr algn="ctr">
              <a:lnSpc>
                <a:spcPct val="100000"/>
              </a:lnSpc>
              <a:spcAft>
                <a:spcPts val="600"/>
              </a:spcAft>
            </a:pPr>
            <a:r>
              <a:rPr lang="en-US" sz="6000" dirty="0">
                <a:solidFill>
                  <a:schemeClr val="accent4">
                    <a:lumMod val="20000"/>
                    <a:lumOff val="80000"/>
                  </a:schemeClr>
                </a:solidFill>
                <a:latin typeface="KG TRIBECA STAMP" panose="02000505000000020004" pitchFamily="2" charset="0"/>
              </a:rPr>
              <a:t>When I Sin</a:t>
            </a:r>
          </a:p>
        </p:txBody>
      </p:sp>
      <p:sp>
        <p:nvSpPr>
          <p:cNvPr id="3" name="Subtitle 2">
            <a:extLst>
              <a:ext uri="{FF2B5EF4-FFF2-40B4-BE49-F238E27FC236}">
                <a16:creationId xmlns:a16="http://schemas.microsoft.com/office/drawing/2014/main" id="{6376BB55-1E1B-45D1-9517-6D9FD91088C6}"/>
              </a:ext>
            </a:extLst>
          </p:cNvPr>
          <p:cNvSpPr>
            <a:spLocks noGrp="1"/>
          </p:cNvSpPr>
          <p:nvPr>
            <p:ph sz="half" idx="1"/>
          </p:nvPr>
        </p:nvSpPr>
        <p:spPr>
          <a:xfrm>
            <a:off x="471945" y="1725560"/>
            <a:ext cx="5547855" cy="4866967"/>
          </a:xfrm>
        </p:spPr>
        <p:txBody>
          <a:bodyPr>
            <a:noAutofit/>
          </a:bodyPr>
          <a:lstStyle/>
          <a:p>
            <a:pPr marL="339725" indent="-339725">
              <a:lnSpc>
                <a:spcPct val="100000"/>
              </a:lnSpc>
            </a:pPr>
            <a:r>
              <a:rPr lang="en-US" sz="4000" dirty="0">
                <a:solidFill>
                  <a:schemeClr val="accent4">
                    <a:lumMod val="20000"/>
                    <a:lumOff val="80000"/>
                  </a:schemeClr>
                </a:solidFill>
                <a:latin typeface="Georgia" panose="02040502050405020303" pitchFamily="18" charset="0"/>
              </a:rPr>
              <a:t>I am going to obey the gospel  </a:t>
            </a:r>
            <a:r>
              <a:rPr lang="en-US" sz="4000" dirty="0">
                <a:solidFill>
                  <a:schemeClr val="bg1"/>
                </a:solidFill>
                <a:latin typeface="Georgia" panose="02040502050405020303" pitchFamily="18" charset="0"/>
              </a:rPr>
              <a:t>(Acts 2:38)</a:t>
            </a:r>
          </a:p>
          <a:p>
            <a:pPr marL="339725" indent="-339725">
              <a:lnSpc>
                <a:spcPct val="100000"/>
              </a:lnSpc>
            </a:pPr>
            <a:r>
              <a:rPr lang="en-US" sz="4000" dirty="0">
                <a:solidFill>
                  <a:schemeClr val="accent4">
                    <a:lumMod val="20000"/>
                    <a:lumOff val="80000"/>
                  </a:schemeClr>
                </a:solidFill>
                <a:latin typeface="Georgia" panose="02040502050405020303" pitchFamily="18" charset="0"/>
              </a:rPr>
              <a:t>I am going to repent </a:t>
            </a:r>
            <a:r>
              <a:rPr lang="en-US" sz="4000" dirty="0">
                <a:solidFill>
                  <a:schemeClr val="bg1"/>
                </a:solidFill>
                <a:latin typeface="Georgia" panose="02040502050405020303" pitchFamily="18" charset="0"/>
              </a:rPr>
              <a:t>(Genesis 3:8)</a:t>
            </a:r>
          </a:p>
        </p:txBody>
      </p:sp>
      <p:sp>
        <p:nvSpPr>
          <p:cNvPr id="6" name="Content Placeholder 5">
            <a:extLst>
              <a:ext uri="{FF2B5EF4-FFF2-40B4-BE49-F238E27FC236}">
                <a16:creationId xmlns:a16="http://schemas.microsoft.com/office/drawing/2014/main" id="{DCF90F3F-CB2F-4C12-85D1-EBF183DAD8C6}"/>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33794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50"/>
                                        <p:tgtEl>
                                          <p:spTgt spid="3">
                                            <p:txEl>
                                              <p:pRg st="1" end="1"/>
                                            </p:txEl>
                                          </p:spTgt>
                                        </p:tgtEl>
                                      </p:cBhvr>
                                    </p:animEffect>
                                    <p:anim calcmode="lin" valueType="num">
                                      <p:cBhvr>
                                        <p:cTn id="8"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FB815-8AD8-4F76-B13B-BEB136073D70}"/>
              </a:ext>
            </a:extLst>
          </p:cNvPr>
          <p:cNvSpPr>
            <a:spLocks noGrp="1"/>
          </p:cNvSpPr>
          <p:nvPr>
            <p:ph type="title"/>
          </p:nvPr>
        </p:nvSpPr>
        <p:spPr>
          <a:xfrm>
            <a:off x="471945" y="309716"/>
            <a:ext cx="5353668" cy="1135626"/>
          </a:xfrm>
          <a:ln w="19050">
            <a:solidFill>
              <a:schemeClr val="accent4">
                <a:lumMod val="20000"/>
                <a:lumOff val="80000"/>
              </a:schemeClr>
            </a:solidFill>
          </a:ln>
        </p:spPr>
        <p:txBody>
          <a:bodyPr tIns="45720" bIns="45720" anchor="ctr">
            <a:normAutofit/>
          </a:bodyPr>
          <a:lstStyle/>
          <a:p>
            <a:pPr algn="ctr">
              <a:lnSpc>
                <a:spcPct val="100000"/>
              </a:lnSpc>
              <a:spcAft>
                <a:spcPts val="600"/>
              </a:spcAft>
            </a:pPr>
            <a:r>
              <a:rPr lang="en-US" sz="6000" dirty="0">
                <a:solidFill>
                  <a:schemeClr val="accent4">
                    <a:lumMod val="20000"/>
                    <a:lumOff val="80000"/>
                  </a:schemeClr>
                </a:solidFill>
                <a:latin typeface="KG TRIBECA STAMP" panose="02000505000000020004" pitchFamily="2" charset="0"/>
              </a:rPr>
              <a:t>When I Sin</a:t>
            </a:r>
          </a:p>
        </p:txBody>
      </p:sp>
      <p:sp>
        <p:nvSpPr>
          <p:cNvPr id="3" name="Subtitle 2">
            <a:extLst>
              <a:ext uri="{FF2B5EF4-FFF2-40B4-BE49-F238E27FC236}">
                <a16:creationId xmlns:a16="http://schemas.microsoft.com/office/drawing/2014/main" id="{6376BB55-1E1B-45D1-9517-6D9FD91088C6}"/>
              </a:ext>
            </a:extLst>
          </p:cNvPr>
          <p:cNvSpPr>
            <a:spLocks noGrp="1"/>
          </p:cNvSpPr>
          <p:nvPr>
            <p:ph sz="half" idx="1"/>
          </p:nvPr>
        </p:nvSpPr>
        <p:spPr>
          <a:xfrm>
            <a:off x="471945" y="1725560"/>
            <a:ext cx="5547855" cy="4866967"/>
          </a:xfrm>
        </p:spPr>
        <p:txBody>
          <a:bodyPr>
            <a:noAutofit/>
          </a:bodyPr>
          <a:lstStyle/>
          <a:p>
            <a:pPr marL="339725" indent="-339725">
              <a:lnSpc>
                <a:spcPct val="100000"/>
              </a:lnSpc>
            </a:pPr>
            <a:r>
              <a:rPr lang="en-US" sz="4000" dirty="0">
                <a:solidFill>
                  <a:schemeClr val="accent4">
                    <a:lumMod val="20000"/>
                    <a:lumOff val="80000"/>
                  </a:schemeClr>
                </a:solidFill>
                <a:latin typeface="Georgia" panose="02040502050405020303" pitchFamily="18" charset="0"/>
              </a:rPr>
              <a:t>I am going to obey the gospel  </a:t>
            </a:r>
            <a:r>
              <a:rPr lang="en-US" sz="4000" dirty="0">
                <a:solidFill>
                  <a:schemeClr val="bg1"/>
                </a:solidFill>
                <a:latin typeface="Georgia" panose="02040502050405020303" pitchFamily="18" charset="0"/>
              </a:rPr>
              <a:t>(Acts 2:38)</a:t>
            </a:r>
          </a:p>
          <a:p>
            <a:pPr marL="339725" indent="-339725">
              <a:lnSpc>
                <a:spcPct val="100000"/>
              </a:lnSpc>
            </a:pPr>
            <a:r>
              <a:rPr lang="en-US" sz="4000" dirty="0">
                <a:solidFill>
                  <a:schemeClr val="accent4">
                    <a:lumMod val="20000"/>
                    <a:lumOff val="80000"/>
                  </a:schemeClr>
                </a:solidFill>
                <a:latin typeface="Georgia" panose="02040502050405020303" pitchFamily="18" charset="0"/>
              </a:rPr>
              <a:t>I am going to repent </a:t>
            </a:r>
            <a:r>
              <a:rPr lang="en-US" sz="4000" dirty="0">
                <a:solidFill>
                  <a:schemeClr val="bg1"/>
                </a:solidFill>
                <a:latin typeface="Georgia" panose="02040502050405020303" pitchFamily="18" charset="0"/>
              </a:rPr>
              <a:t>(Genesis 3:8)</a:t>
            </a:r>
          </a:p>
          <a:p>
            <a:pPr marL="339725" indent="-339725">
              <a:lnSpc>
                <a:spcPct val="100000"/>
              </a:lnSpc>
            </a:pPr>
            <a:r>
              <a:rPr lang="en-US" sz="4000" dirty="0">
                <a:solidFill>
                  <a:schemeClr val="accent4">
                    <a:lumMod val="20000"/>
                    <a:lumOff val="80000"/>
                  </a:schemeClr>
                </a:solidFill>
                <a:latin typeface="Georgia" panose="02040502050405020303" pitchFamily="18" charset="0"/>
              </a:rPr>
              <a:t>I am going to look up </a:t>
            </a:r>
            <a:r>
              <a:rPr lang="en-US" sz="4000" dirty="0">
                <a:solidFill>
                  <a:schemeClr val="bg1"/>
                </a:solidFill>
                <a:latin typeface="Georgia" panose="02040502050405020303" pitchFamily="18" charset="0"/>
              </a:rPr>
              <a:t>(Colossians 3:1-5)</a:t>
            </a:r>
          </a:p>
        </p:txBody>
      </p:sp>
      <p:sp>
        <p:nvSpPr>
          <p:cNvPr id="6" name="Content Placeholder 5">
            <a:extLst>
              <a:ext uri="{FF2B5EF4-FFF2-40B4-BE49-F238E27FC236}">
                <a16:creationId xmlns:a16="http://schemas.microsoft.com/office/drawing/2014/main" id="{FC49B853-3C7A-48FE-85B0-631356F66DF0}"/>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97775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750"/>
                                        <p:tgtEl>
                                          <p:spTgt spid="3">
                                            <p:txEl>
                                              <p:pRg st="2" end="2"/>
                                            </p:txEl>
                                          </p:spTgt>
                                        </p:tgtEl>
                                      </p:cBhvr>
                                    </p:animEffect>
                                    <p:anim calcmode="lin" valueType="num">
                                      <p:cBhvr>
                                        <p:cTn id="8"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FB815-8AD8-4F76-B13B-BEB136073D70}"/>
              </a:ext>
            </a:extLst>
          </p:cNvPr>
          <p:cNvSpPr>
            <a:spLocks noGrp="1"/>
          </p:cNvSpPr>
          <p:nvPr>
            <p:ph type="title"/>
          </p:nvPr>
        </p:nvSpPr>
        <p:spPr>
          <a:xfrm>
            <a:off x="471945" y="309716"/>
            <a:ext cx="5353668" cy="1135626"/>
          </a:xfrm>
          <a:ln w="19050">
            <a:solidFill>
              <a:schemeClr val="accent4">
                <a:lumMod val="20000"/>
                <a:lumOff val="80000"/>
              </a:schemeClr>
            </a:solidFill>
          </a:ln>
        </p:spPr>
        <p:txBody>
          <a:bodyPr tIns="45720" bIns="45720" anchor="ctr">
            <a:normAutofit/>
          </a:bodyPr>
          <a:lstStyle/>
          <a:p>
            <a:pPr algn="ctr">
              <a:lnSpc>
                <a:spcPct val="100000"/>
              </a:lnSpc>
              <a:spcAft>
                <a:spcPts val="600"/>
              </a:spcAft>
            </a:pPr>
            <a:r>
              <a:rPr lang="en-US" sz="6000" dirty="0">
                <a:solidFill>
                  <a:schemeClr val="accent4">
                    <a:lumMod val="20000"/>
                    <a:lumOff val="80000"/>
                  </a:schemeClr>
                </a:solidFill>
                <a:latin typeface="KG TRIBECA STAMP" panose="02000505000000020004" pitchFamily="2" charset="0"/>
              </a:rPr>
              <a:t>When I Sin</a:t>
            </a:r>
          </a:p>
        </p:txBody>
      </p:sp>
      <p:sp>
        <p:nvSpPr>
          <p:cNvPr id="3" name="Subtitle 2">
            <a:extLst>
              <a:ext uri="{FF2B5EF4-FFF2-40B4-BE49-F238E27FC236}">
                <a16:creationId xmlns:a16="http://schemas.microsoft.com/office/drawing/2014/main" id="{6376BB55-1E1B-45D1-9517-6D9FD91088C6}"/>
              </a:ext>
            </a:extLst>
          </p:cNvPr>
          <p:cNvSpPr>
            <a:spLocks noGrp="1"/>
          </p:cNvSpPr>
          <p:nvPr>
            <p:ph sz="half" idx="1"/>
          </p:nvPr>
        </p:nvSpPr>
        <p:spPr>
          <a:xfrm>
            <a:off x="471945" y="1725560"/>
            <a:ext cx="5547855" cy="4866967"/>
          </a:xfrm>
        </p:spPr>
        <p:txBody>
          <a:bodyPr>
            <a:noAutofit/>
          </a:bodyPr>
          <a:lstStyle/>
          <a:p>
            <a:pPr marL="339725" indent="-339725">
              <a:lnSpc>
                <a:spcPct val="100000"/>
              </a:lnSpc>
            </a:pPr>
            <a:r>
              <a:rPr lang="en-US" sz="4000" dirty="0">
                <a:solidFill>
                  <a:schemeClr val="accent4">
                    <a:lumMod val="20000"/>
                    <a:lumOff val="80000"/>
                  </a:schemeClr>
                </a:solidFill>
                <a:latin typeface="Georgia" panose="02040502050405020303" pitchFamily="18" charset="0"/>
              </a:rPr>
              <a:t>I am going to obey the gospel  </a:t>
            </a:r>
            <a:r>
              <a:rPr lang="en-US" sz="4000" dirty="0">
                <a:solidFill>
                  <a:schemeClr val="bg1"/>
                </a:solidFill>
                <a:latin typeface="Georgia" panose="02040502050405020303" pitchFamily="18" charset="0"/>
              </a:rPr>
              <a:t>(Acts 2:38)</a:t>
            </a:r>
          </a:p>
          <a:p>
            <a:pPr marL="339725" indent="-339725">
              <a:lnSpc>
                <a:spcPct val="100000"/>
              </a:lnSpc>
            </a:pPr>
            <a:r>
              <a:rPr lang="en-US" sz="4000" dirty="0">
                <a:solidFill>
                  <a:schemeClr val="accent4">
                    <a:lumMod val="20000"/>
                    <a:lumOff val="80000"/>
                  </a:schemeClr>
                </a:solidFill>
                <a:latin typeface="Georgia" panose="02040502050405020303" pitchFamily="18" charset="0"/>
              </a:rPr>
              <a:t>I am going to repent </a:t>
            </a:r>
            <a:r>
              <a:rPr lang="en-US" sz="4000" dirty="0">
                <a:solidFill>
                  <a:schemeClr val="bg1"/>
                </a:solidFill>
                <a:latin typeface="Georgia" panose="02040502050405020303" pitchFamily="18" charset="0"/>
              </a:rPr>
              <a:t>(Genesis 3:8)</a:t>
            </a:r>
          </a:p>
          <a:p>
            <a:pPr marL="339725" indent="-339725">
              <a:lnSpc>
                <a:spcPct val="100000"/>
              </a:lnSpc>
            </a:pPr>
            <a:r>
              <a:rPr lang="en-US" sz="4000" dirty="0">
                <a:solidFill>
                  <a:schemeClr val="accent4">
                    <a:lumMod val="20000"/>
                    <a:lumOff val="80000"/>
                  </a:schemeClr>
                </a:solidFill>
                <a:latin typeface="Georgia" panose="02040502050405020303" pitchFamily="18" charset="0"/>
              </a:rPr>
              <a:t>I am going to look up </a:t>
            </a:r>
            <a:r>
              <a:rPr lang="en-US" sz="4000" dirty="0">
                <a:solidFill>
                  <a:schemeClr val="bg1"/>
                </a:solidFill>
                <a:latin typeface="Georgia" panose="02040502050405020303" pitchFamily="18" charset="0"/>
              </a:rPr>
              <a:t>(Colossians 3:1-5)</a:t>
            </a:r>
          </a:p>
        </p:txBody>
      </p:sp>
      <p:sp>
        <p:nvSpPr>
          <p:cNvPr id="4" name="Content Placeholder 3">
            <a:extLst>
              <a:ext uri="{FF2B5EF4-FFF2-40B4-BE49-F238E27FC236}">
                <a16:creationId xmlns:a16="http://schemas.microsoft.com/office/drawing/2014/main" id="{8C4A5F2F-8D3B-4745-BBE6-8B633A1A9CBB}"/>
              </a:ext>
            </a:extLst>
          </p:cNvPr>
          <p:cNvSpPr>
            <a:spLocks noGrp="1"/>
          </p:cNvSpPr>
          <p:nvPr>
            <p:ph sz="half" idx="2"/>
          </p:nvPr>
        </p:nvSpPr>
        <p:spPr>
          <a:xfrm>
            <a:off x="6172200" y="250724"/>
            <a:ext cx="5547854" cy="6400800"/>
          </a:xfrm>
        </p:spPr>
        <p:txBody>
          <a:bodyPr>
            <a:normAutofit/>
          </a:bodyPr>
          <a:lstStyle/>
          <a:p>
            <a:pPr marL="457200" indent="-457200">
              <a:lnSpc>
                <a:spcPct val="100000"/>
              </a:lnSpc>
            </a:pPr>
            <a:r>
              <a:rPr lang="en-US" sz="4000" dirty="0">
                <a:solidFill>
                  <a:schemeClr val="accent4">
                    <a:lumMod val="20000"/>
                    <a:lumOff val="80000"/>
                  </a:schemeClr>
                </a:solidFill>
                <a:latin typeface="Georgia" panose="02040502050405020303" pitchFamily="18" charset="0"/>
              </a:rPr>
              <a:t>I am going to confess it </a:t>
            </a:r>
            <a:r>
              <a:rPr lang="en-US" sz="4000" dirty="0">
                <a:solidFill>
                  <a:schemeClr val="bg1"/>
                </a:solidFill>
                <a:latin typeface="Georgia" panose="02040502050405020303" pitchFamily="18" charset="0"/>
              </a:rPr>
              <a:t>(Jas. 5:16)</a:t>
            </a:r>
          </a:p>
        </p:txBody>
      </p:sp>
    </p:spTree>
    <p:extLst>
      <p:ext uri="{BB962C8B-B14F-4D97-AF65-F5344CB8AC3E}">
        <p14:creationId xmlns:p14="http://schemas.microsoft.com/office/powerpoint/2010/main" val="345470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50"/>
                                        <p:tgtEl>
                                          <p:spTgt spid="4">
                                            <p:txEl>
                                              <p:pRg st="0" end="0"/>
                                            </p:txEl>
                                          </p:spTgt>
                                        </p:tgtEl>
                                      </p:cBhvr>
                                    </p:animEffect>
                                    <p:anim calcmode="lin" valueType="num">
                                      <p:cBhvr>
                                        <p:cTn id="8"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FB815-8AD8-4F76-B13B-BEB136073D70}"/>
              </a:ext>
            </a:extLst>
          </p:cNvPr>
          <p:cNvSpPr>
            <a:spLocks noGrp="1"/>
          </p:cNvSpPr>
          <p:nvPr>
            <p:ph type="title"/>
          </p:nvPr>
        </p:nvSpPr>
        <p:spPr>
          <a:xfrm>
            <a:off x="471945" y="309716"/>
            <a:ext cx="5353668" cy="1135626"/>
          </a:xfrm>
          <a:ln w="19050">
            <a:solidFill>
              <a:schemeClr val="accent4">
                <a:lumMod val="20000"/>
                <a:lumOff val="80000"/>
              </a:schemeClr>
            </a:solidFill>
          </a:ln>
        </p:spPr>
        <p:txBody>
          <a:bodyPr tIns="45720" bIns="45720" anchor="ctr">
            <a:normAutofit/>
          </a:bodyPr>
          <a:lstStyle/>
          <a:p>
            <a:pPr algn="ctr">
              <a:lnSpc>
                <a:spcPct val="100000"/>
              </a:lnSpc>
              <a:spcAft>
                <a:spcPts val="600"/>
              </a:spcAft>
            </a:pPr>
            <a:r>
              <a:rPr lang="en-US" sz="6000" dirty="0">
                <a:solidFill>
                  <a:schemeClr val="accent4">
                    <a:lumMod val="20000"/>
                    <a:lumOff val="80000"/>
                  </a:schemeClr>
                </a:solidFill>
                <a:latin typeface="KG TRIBECA STAMP" panose="02000505000000020004" pitchFamily="2" charset="0"/>
              </a:rPr>
              <a:t>When I Sin</a:t>
            </a:r>
          </a:p>
        </p:txBody>
      </p:sp>
      <p:sp>
        <p:nvSpPr>
          <p:cNvPr id="3" name="Subtitle 2">
            <a:extLst>
              <a:ext uri="{FF2B5EF4-FFF2-40B4-BE49-F238E27FC236}">
                <a16:creationId xmlns:a16="http://schemas.microsoft.com/office/drawing/2014/main" id="{6376BB55-1E1B-45D1-9517-6D9FD91088C6}"/>
              </a:ext>
            </a:extLst>
          </p:cNvPr>
          <p:cNvSpPr>
            <a:spLocks noGrp="1"/>
          </p:cNvSpPr>
          <p:nvPr>
            <p:ph sz="half" idx="1"/>
          </p:nvPr>
        </p:nvSpPr>
        <p:spPr>
          <a:xfrm>
            <a:off x="471945" y="1725560"/>
            <a:ext cx="5547855" cy="4866967"/>
          </a:xfrm>
        </p:spPr>
        <p:txBody>
          <a:bodyPr>
            <a:noAutofit/>
          </a:bodyPr>
          <a:lstStyle/>
          <a:p>
            <a:pPr marL="339725" indent="-339725">
              <a:lnSpc>
                <a:spcPct val="100000"/>
              </a:lnSpc>
            </a:pPr>
            <a:r>
              <a:rPr lang="en-US" sz="4000" dirty="0">
                <a:solidFill>
                  <a:schemeClr val="accent4">
                    <a:lumMod val="20000"/>
                    <a:lumOff val="80000"/>
                  </a:schemeClr>
                </a:solidFill>
                <a:latin typeface="Georgia" panose="02040502050405020303" pitchFamily="18" charset="0"/>
              </a:rPr>
              <a:t>I am going to obey the gospel  </a:t>
            </a:r>
            <a:r>
              <a:rPr lang="en-US" sz="4000" dirty="0">
                <a:solidFill>
                  <a:schemeClr val="bg1"/>
                </a:solidFill>
                <a:latin typeface="Georgia" panose="02040502050405020303" pitchFamily="18" charset="0"/>
              </a:rPr>
              <a:t>(Acts 2:38)</a:t>
            </a:r>
          </a:p>
          <a:p>
            <a:pPr marL="339725" indent="-339725">
              <a:lnSpc>
                <a:spcPct val="100000"/>
              </a:lnSpc>
            </a:pPr>
            <a:r>
              <a:rPr lang="en-US" sz="4000" dirty="0">
                <a:solidFill>
                  <a:schemeClr val="accent4">
                    <a:lumMod val="20000"/>
                    <a:lumOff val="80000"/>
                  </a:schemeClr>
                </a:solidFill>
                <a:latin typeface="Georgia" panose="02040502050405020303" pitchFamily="18" charset="0"/>
              </a:rPr>
              <a:t>I am going to repent </a:t>
            </a:r>
            <a:r>
              <a:rPr lang="en-US" sz="4000" dirty="0">
                <a:solidFill>
                  <a:schemeClr val="bg1"/>
                </a:solidFill>
                <a:latin typeface="Georgia" panose="02040502050405020303" pitchFamily="18" charset="0"/>
              </a:rPr>
              <a:t>(Genesis 3:8)</a:t>
            </a:r>
          </a:p>
          <a:p>
            <a:pPr marL="339725" indent="-339725">
              <a:lnSpc>
                <a:spcPct val="100000"/>
              </a:lnSpc>
            </a:pPr>
            <a:r>
              <a:rPr lang="en-US" sz="4000" dirty="0">
                <a:solidFill>
                  <a:schemeClr val="accent4">
                    <a:lumMod val="20000"/>
                    <a:lumOff val="80000"/>
                  </a:schemeClr>
                </a:solidFill>
                <a:latin typeface="Georgia" panose="02040502050405020303" pitchFamily="18" charset="0"/>
              </a:rPr>
              <a:t>I am going to look up </a:t>
            </a:r>
            <a:r>
              <a:rPr lang="en-US" sz="4000" dirty="0">
                <a:solidFill>
                  <a:schemeClr val="bg1"/>
                </a:solidFill>
                <a:latin typeface="Georgia" panose="02040502050405020303" pitchFamily="18" charset="0"/>
              </a:rPr>
              <a:t>(Colossians 3:1-5)</a:t>
            </a:r>
          </a:p>
        </p:txBody>
      </p:sp>
      <p:sp>
        <p:nvSpPr>
          <p:cNvPr id="4" name="Content Placeholder 3">
            <a:extLst>
              <a:ext uri="{FF2B5EF4-FFF2-40B4-BE49-F238E27FC236}">
                <a16:creationId xmlns:a16="http://schemas.microsoft.com/office/drawing/2014/main" id="{8C4A5F2F-8D3B-4745-BBE6-8B633A1A9CBB}"/>
              </a:ext>
            </a:extLst>
          </p:cNvPr>
          <p:cNvSpPr>
            <a:spLocks noGrp="1"/>
          </p:cNvSpPr>
          <p:nvPr>
            <p:ph sz="half" idx="2"/>
          </p:nvPr>
        </p:nvSpPr>
        <p:spPr>
          <a:xfrm>
            <a:off x="6172200" y="250724"/>
            <a:ext cx="5547854" cy="6400800"/>
          </a:xfrm>
        </p:spPr>
        <p:txBody>
          <a:bodyPr>
            <a:normAutofit/>
          </a:bodyPr>
          <a:lstStyle/>
          <a:p>
            <a:pPr marL="457200" indent="-457200">
              <a:lnSpc>
                <a:spcPct val="100000"/>
              </a:lnSpc>
            </a:pPr>
            <a:r>
              <a:rPr lang="en-US" sz="4000" dirty="0">
                <a:solidFill>
                  <a:schemeClr val="accent4">
                    <a:lumMod val="20000"/>
                    <a:lumOff val="80000"/>
                  </a:schemeClr>
                </a:solidFill>
                <a:latin typeface="Georgia" panose="02040502050405020303" pitchFamily="18" charset="0"/>
              </a:rPr>
              <a:t>I am going to confess it </a:t>
            </a:r>
            <a:r>
              <a:rPr lang="en-US" sz="4000" dirty="0">
                <a:solidFill>
                  <a:schemeClr val="bg1"/>
                </a:solidFill>
                <a:latin typeface="Georgia" panose="02040502050405020303" pitchFamily="18" charset="0"/>
              </a:rPr>
              <a:t>(Jas. 5:16)</a:t>
            </a:r>
          </a:p>
          <a:p>
            <a:pPr marL="457200" indent="-457200">
              <a:lnSpc>
                <a:spcPct val="100000"/>
              </a:lnSpc>
            </a:pPr>
            <a:r>
              <a:rPr lang="en-US" sz="4000" dirty="0">
                <a:solidFill>
                  <a:schemeClr val="accent4">
                    <a:lumMod val="20000"/>
                    <a:lumOff val="80000"/>
                  </a:schemeClr>
                </a:solidFill>
                <a:latin typeface="Georgia" panose="02040502050405020303" pitchFamily="18" charset="0"/>
              </a:rPr>
              <a:t>I am going to ask for forgiveness           </a:t>
            </a:r>
            <a:r>
              <a:rPr lang="en-US" sz="4000" dirty="0">
                <a:solidFill>
                  <a:schemeClr val="bg1"/>
                </a:solidFill>
                <a:latin typeface="Georgia" panose="02040502050405020303" pitchFamily="18" charset="0"/>
              </a:rPr>
              <a:t>(Acts 24:25)</a:t>
            </a:r>
          </a:p>
        </p:txBody>
      </p:sp>
    </p:spTree>
    <p:extLst>
      <p:ext uri="{BB962C8B-B14F-4D97-AF65-F5344CB8AC3E}">
        <p14:creationId xmlns:p14="http://schemas.microsoft.com/office/powerpoint/2010/main" val="205604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750"/>
                                        <p:tgtEl>
                                          <p:spTgt spid="4">
                                            <p:txEl>
                                              <p:pRg st="1" end="1"/>
                                            </p:txEl>
                                          </p:spTgt>
                                        </p:tgtEl>
                                      </p:cBhvr>
                                    </p:animEffect>
                                    <p:anim calcmode="lin" valueType="num">
                                      <p:cBhvr>
                                        <p:cTn id="8" dur="75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FB815-8AD8-4F76-B13B-BEB136073D70}"/>
              </a:ext>
            </a:extLst>
          </p:cNvPr>
          <p:cNvSpPr>
            <a:spLocks noGrp="1"/>
          </p:cNvSpPr>
          <p:nvPr>
            <p:ph type="title"/>
          </p:nvPr>
        </p:nvSpPr>
        <p:spPr>
          <a:xfrm>
            <a:off x="471945" y="309716"/>
            <a:ext cx="5353668" cy="1135626"/>
          </a:xfrm>
          <a:ln w="19050">
            <a:solidFill>
              <a:schemeClr val="accent4">
                <a:lumMod val="20000"/>
                <a:lumOff val="80000"/>
              </a:schemeClr>
            </a:solidFill>
          </a:ln>
        </p:spPr>
        <p:txBody>
          <a:bodyPr tIns="45720" bIns="45720" anchor="ctr">
            <a:normAutofit/>
          </a:bodyPr>
          <a:lstStyle/>
          <a:p>
            <a:pPr algn="ctr">
              <a:lnSpc>
                <a:spcPct val="100000"/>
              </a:lnSpc>
              <a:spcAft>
                <a:spcPts val="600"/>
              </a:spcAft>
            </a:pPr>
            <a:r>
              <a:rPr lang="en-US" sz="6000" dirty="0">
                <a:solidFill>
                  <a:schemeClr val="accent4">
                    <a:lumMod val="20000"/>
                    <a:lumOff val="80000"/>
                  </a:schemeClr>
                </a:solidFill>
                <a:latin typeface="KG TRIBECA STAMP" panose="02000505000000020004" pitchFamily="2" charset="0"/>
              </a:rPr>
              <a:t>When I Sin</a:t>
            </a:r>
          </a:p>
        </p:txBody>
      </p:sp>
      <p:sp>
        <p:nvSpPr>
          <p:cNvPr id="3" name="Subtitle 2">
            <a:extLst>
              <a:ext uri="{FF2B5EF4-FFF2-40B4-BE49-F238E27FC236}">
                <a16:creationId xmlns:a16="http://schemas.microsoft.com/office/drawing/2014/main" id="{6376BB55-1E1B-45D1-9517-6D9FD91088C6}"/>
              </a:ext>
            </a:extLst>
          </p:cNvPr>
          <p:cNvSpPr>
            <a:spLocks noGrp="1"/>
          </p:cNvSpPr>
          <p:nvPr>
            <p:ph sz="half" idx="1"/>
          </p:nvPr>
        </p:nvSpPr>
        <p:spPr>
          <a:xfrm>
            <a:off x="471945" y="1725560"/>
            <a:ext cx="5547855" cy="4866967"/>
          </a:xfrm>
        </p:spPr>
        <p:txBody>
          <a:bodyPr>
            <a:noAutofit/>
          </a:bodyPr>
          <a:lstStyle/>
          <a:p>
            <a:pPr marL="339725" indent="-339725">
              <a:lnSpc>
                <a:spcPct val="100000"/>
              </a:lnSpc>
            </a:pPr>
            <a:r>
              <a:rPr lang="en-US" sz="4000" dirty="0">
                <a:solidFill>
                  <a:schemeClr val="accent4">
                    <a:lumMod val="20000"/>
                    <a:lumOff val="80000"/>
                  </a:schemeClr>
                </a:solidFill>
                <a:latin typeface="Georgia" panose="02040502050405020303" pitchFamily="18" charset="0"/>
              </a:rPr>
              <a:t>I am going to obey the gospel  </a:t>
            </a:r>
            <a:r>
              <a:rPr lang="en-US" sz="4000" dirty="0">
                <a:solidFill>
                  <a:schemeClr val="bg1"/>
                </a:solidFill>
                <a:latin typeface="Georgia" panose="02040502050405020303" pitchFamily="18" charset="0"/>
              </a:rPr>
              <a:t>(Acts 2:38)</a:t>
            </a:r>
          </a:p>
          <a:p>
            <a:pPr marL="339725" indent="-339725">
              <a:lnSpc>
                <a:spcPct val="100000"/>
              </a:lnSpc>
            </a:pPr>
            <a:r>
              <a:rPr lang="en-US" sz="4000" dirty="0">
                <a:solidFill>
                  <a:schemeClr val="accent4">
                    <a:lumMod val="20000"/>
                    <a:lumOff val="80000"/>
                  </a:schemeClr>
                </a:solidFill>
                <a:latin typeface="Georgia" panose="02040502050405020303" pitchFamily="18" charset="0"/>
              </a:rPr>
              <a:t>I am going to repent </a:t>
            </a:r>
            <a:r>
              <a:rPr lang="en-US" sz="4000" dirty="0">
                <a:solidFill>
                  <a:schemeClr val="bg1"/>
                </a:solidFill>
                <a:latin typeface="Georgia" panose="02040502050405020303" pitchFamily="18" charset="0"/>
              </a:rPr>
              <a:t>(Genesis 3:8)</a:t>
            </a:r>
          </a:p>
          <a:p>
            <a:pPr marL="339725" indent="-339725">
              <a:lnSpc>
                <a:spcPct val="100000"/>
              </a:lnSpc>
            </a:pPr>
            <a:r>
              <a:rPr lang="en-US" sz="4000" dirty="0">
                <a:solidFill>
                  <a:schemeClr val="accent4">
                    <a:lumMod val="20000"/>
                    <a:lumOff val="80000"/>
                  </a:schemeClr>
                </a:solidFill>
                <a:latin typeface="Georgia" panose="02040502050405020303" pitchFamily="18" charset="0"/>
              </a:rPr>
              <a:t>I am going to look up </a:t>
            </a:r>
            <a:r>
              <a:rPr lang="en-US" sz="4000" dirty="0">
                <a:solidFill>
                  <a:schemeClr val="bg1"/>
                </a:solidFill>
                <a:latin typeface="Georgia" panose="02040502050405020303" pitchFamily="18" charset="0"/>
              </a:rPr>
              <a:t>(Colossians 3:1-5)</a:t>
            </a:r>
          </a:p>
        </p:txBody>
      </p:sp>
      <p:sp>
        <p:nvSpPr>
          <p:cNvPr id="4" name="Content Placeholder 3">
            <a:extLst>
              <a:ext uri="{FF2B5EF4-FFF2-40B4-BE49-F238E27FC236}">
                <a16:creationId xmlns:a16="http://schemas.microsoft.com/office/drawing/2014/main" id="{8C4A5F2F-8D3B-4745-BBE6-8B633A1A9CBB}"/>
              </a:ext>
            </a:extLst>
          </p:cNvPr>
          <p:cNvSpPr>
            <a:spLocks noGrp="1"/>
          </p:cNvSpPr>
          <p:nvPr>
            <p:ph sz="half" idx="2"/>
          </p:nvPr>
        </p:nvSpPr>
        <p:spPr>
          <a:xfrm>
            <a:off x="6172200" y="250724"/>
            <a:ext cx="5547854" cy="6400800"/>
          </a:xfrm>
        </p:spPr>
        <p:txBody>
          <a:bodyPr>
            <a:normAutofit/>
          </a:bodyPr>
          <a:lstStyle/>
          <a:p>
            <a:pPr marL="457200" indent="-457200">
              <a:lnSpc>
                <a:spcPct val="100000"/>
              </a:lnSpc>
            </a:pPr>
            <a:r>
              <a:rPr lang="en-US" sz="4000" dirty="0">
                <a:solidFill>
                  <a:schemeClr val="accent4">
                    <a:lumMod val="20000"/>
                    <a:lumOff val="80000"/>
                  </a:schemeClr>
                </a:solidFill>
                <a:latin typeface="Georgia" panose="02040502050405020303" pitchFamily="18" charset="0"/>
              </a:rPr>
              <a:t>I am going to confess it </a:t>
            </a:r>
            <a:r>
              <a:rPr lang="en-US" sz="4000" dirty="0">
                <a:solidFill>
                  <a:schemeClr val="bg1"/>
                </a:solidFill>
                <a:latin typeface="Georgia" panose="02040502050405020303" pitchFamily="18" charset="0"/>
              </a:rPr>
              <a:t>(Jas. 5:16)</a:t>
            </a:r>
          </a:p>
          <a:p>
            <a:pPr marL="457200" indent="-457200">
              <a:lnSpc>
                <a:spcPct val="100000"/>
              </a:lnSpc>
            </a:pPr>
            <a:r>
              <a:rPr lang="en-US" sz="4000" dirty="0">
                <a:solidFill>
                  <a:schemeClr val="accent4">
                    <a:lumMod val="20000"/>
                    <a:lumOff val="80000"/>
                  </a:schemeClr>
                </a:solidFill>
                <a:latin typeface="Georgia" panose="02040502050405020303" pitchFamily="18" charset="0"/>
              </a:rPr>
              <a:t>I am going to ask for forgiveness           </a:t>
            </a:r>
            <a:r>
              <a:rPr lang="en-US" sz="4000" dirty="0">
                <a:solidFill>
                  <a:schemeClr val="bg1"/>
                </a:solidFill>
                <a:latin typeface="Georgia" panose="02040502050405020303" pitchFamily="18" charset="0"/>
              </a:rPr>
              <a:t>(Acts 24:25)</a:t>
            </a:r>
          </a:p>
          <a:p>
            <a:pPr marL="457200" indent="-457200">
              <a:lnSpc>
                <a:spcPct val="100000"/>
              </a:lnSpc>
            </a:pPr>
            <a:r>
              <a:rPr lang="en-US" sz="4000" dirty="0">
                <a:solidFill>
                  <a:schemeClr val="accent4">
                    <a:lumMod val="20000"/>
                    <a:lumOff val="80000"/>
                  </a:schemeClr>
                </a:solidFill>
                <a:latin typeface="Georgia" panose="02040502050405020303" pitchFamily="18" charset="0"/>
              </a:rPr>
              <a:t>I am going to love my Lord </a:t>
            </a:r>
            <a:r>
              <a:rPr lang="en-US" sz="4000" dirty="0">
                <a:solidFill>
                  <a:schemeClr val="bg1"/>
                </a:solidFill>
                <a:latin typeface="Georgia" panose="02040502050405020303" pitchFamily="18" charset="0"/>
              </a:rPr>
              <a:t>(John 6:66-69)</a:t>
            </a:r>
          </a:p>
        </p:txBody>
      </p:sp>
    </p:spTree>
    <p:extLst>
      <p:ext uri="{BB962C8B-B14F-4D97-AF65-F5344CB8AC3E}">
        <p14:creationId xmlns:p14="http://schemas.microsoft.com/office/powerpoint/2010/main" val="31155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FB815-8AD8-4F76-B13B-BEB136073D70}"/>
              </a:ext>
            </a:extLst>
          </p:cNvPr>
          <p:cNvSpPr>
            <a:spLocks noGrp="1"/>
          </p:cNvSpPr>
          <p:nvPr>
            <p:ph type="title"/>
          </p:nvPr>
        </p:nvSpPr>
        <p:spPr>
          <a:xfrm>
            <a:off x="471945" y="309716"/>
            <a:ext cx="5353668" cy="1135626"/>
          </a:xfrm>
          <a:ln w="19050">
            <a:solidFill>
              <a:schemeClr val="accent4">
                <a:lumMod val="20000"/>
                <a:lumOff val="80000"/>
              </a:schemeClr>
            </a:solidFill>
          </a:ln>
        </p:spPr>
        <p:txBody>
          <a:bodyPr tIns="45720" bIns="45720" anchor="ctr">
            <a:normAutofit/>
          </a:bodyPr>
          <a:lstStyle/>
          <a:p>
            <a:pPr algn="ctr">
              <a:lnSpc>
                <a:spcPct val="100000"/>
              </a:lnSpc>
              <a:spcAft>
                <a:spcPts val="600"/>
              </a:spcAft>
            </a:pPr>
            <a:r>
              <a:rPr lang="en-US" sz="6000" dirty="0">
                <a:solidFill>
                  <a:schemeClr val="accent4">
                    <a:lumMod val="20000"/>
                    <a:lumOff val="80000"/>
                  </a:schemeClr>
                </a:solidFill>
                <a:latin typeface="KG TRIBECA STAMP" panose="02000505000000020004" pitchFamily="2" charset="0"/>
              </a:rPr>
              <a:t>When I Sin</a:t>
            </a:r>
          </a:p>
        </p:txBody>
      </p:sp>
      <p:sp>
        <p:nvSpPr>
          <p:cNvPr id="3" name="Subtitle 2">
            <a:extLst>
              <a:ext uri="{FF2B5EF4-FFF2-40B4-BE49-F238E27FC236}">
                <a16:creationId xmlns:a16="http://schemas.microsoft.com/office/drawing/2014/main" id="{6376BB55-1E1B-45D1-9517-6D9FD91088C6}"/>
              </a:ext>
            </a:extLst>
          </p:cNvPr>
          <p:cNvSpPr>
            <a:spLocks noGrp="1"/>
          </p:cNvSpPr>
          <p:nvPr>
            <p:ph sz="half" idx="1"/>
          </p:nvPr>
        </p:nvSpPr>
        <p:spPr>
          <a:xfrm>
            <a:off x="471945" y="1725560"/>
            <a:ext cx="5547855" cy="4866967"/>
          </a:xfrm>
        </p:spPr>
        <p:txBody>
          <a:bodyPr>
            <a:noAutofit/>
          </a:bodyPr>
          <a:lstStyle/>
          <a:p>
            <a:pPr marL="339725" indent="-339725">
              <a:lnSpc>
                <a:spcPct val="100000"/>
              </a:lnSpc>
            </a:pPr>
            <a:r>
              <a:rPr lang="en-US" sz="4000" dirty="0">
                <a:solidFill>
                  <a:schemeClr val="accent4">
                    <a:lumMod val="20000"/>
                    <a:lumOff val="80000"/>
                  </a:schemeClr>
                </a:solidFill>
                <a:latin typeface="Georgia" panose="02040502050405020303" pitchFamily="18" charset="0"/>
              </a:rPr>
              <a:t>I am going to obey the gospel  </a:t>
            </a:r>
            <a:r>
              <a:rPr lang="en-US" sz="4000" dirty="0">
                <a:solidFill>
                  <a:schemeClr val="bg1"/>
                </a:solidFill>
                <a:latin typeface="Georgia" panose="02040502050405020303" pitchFamily="18" charset="0"/>
              </a:rPr>
              <a:t>(Acts 2:38)</a:t>
            </a:r>
          </a:p>
          <a:p>
            <a:pPr marL="339725" indent="-339725">
              <a:lnSpc>
                <a:spcPct val="100000"/>
              </a:lnSpc>
            </a:pPr>
            <a:r>
              <a:rPr lang="en-US" sz="4000" dirty="0">
                <a:solidFill>
                  <a:schemeClr val="accent4">
                    <a:lumMod val="20000"/>
                    <a:lumOff val="80000"/>
                  </a:schemeClr>
                </a:solidFill>
                <a:latin typeface="Georgia" panose="02040502050405020303" pitchFamily="18" charset="0"/>
              </a:rPr>
              <a:t>I am going to repent </a:t>
            </a:r>
            <a:r>
              <a:rPr lang="en-US" sz="4000" dirty="0">
                <a:solidFill>
                  <a:schemeClr val="bg1"/>
                </a:solidFill>
                <a:latin typeface="Georgia" panose="02040502050405020303" pitchFamily="18" charset="0"/>
              </a:rPr>
              <a:t>(Genesis 3:8)</a:t>
            </a:r>
          </a:p>
          <a:p>
            <a:pPr marL="339725" indent="-339725">
              <a:lnSpc>
                <a:spcPct val="100000"/>
              </a:lnSpc>
            </a:pPr>
            <a:r>
              <a:rPr lang="en-US" sz="4000" dirty="0">
                <a:solidFill>
                  <a:schemeClr val="accent4">
                    <a:lumMod val="20000"/>
                    <a:lumOff val="80000"/>
                  </a:schemeClr>
                </a:solidFill>
                <a:latin typeface="Georgia" panose="02040502050405020303" pitchFamily="18" charset="0"/>
              </a:rPr>
              <a:t>I am going to look up </a:t>
            </a:r>
            <a:r>
              <a:rPr lang="en-US" sz="4000" dirty="0">
                <a:solidFill>
                  <a:schemeClr val="bg1"/>
                </a:solidFill>
                <a:latin typeface="Georgia" panose="02040502050405020303" pitchFamily="18" charset="0"/>
              </a:rPr>
              <a:t>(Colossians 3:1-5)</a:t>
            </a:r>
          </a:p>
        </p:txBody>
      </p:sp>
      <p:sp>
        <p:nvSpPr>
          <p:cNvPr id="4" name="Content Placeholder 3">
            <a:extLst>
              <a:ext uri="{FF2B5EF4-FFF2-40B4-BE49-F238E27FC236}">
                <a16:creationId xmlns:a16="http://schemas.microsoft.com/office/drawing/2014/main" id="{8C4A5F2F-8D3B-4745-BBE6-8B633A1A9CBB}"/>
              </a:ext>
            </a:extLst>
          </p:cNvPr>
          <p:cNvSpPr>
            <a:spLocks noGrp="1"/>
          </p:cNvSpPr>
          <p:nvPr>
            <p:ph sz="half" idx="2"/>
          </p:nvPr>
        </p:nvSpPr>
        <p:spPr>
          <a:xfrm>
            <a:off x="6172200" y="250724"/>
            <a:ext cx="5547854" cy="6400800"/>
          </a:xfrm>
        </p:spPr>
        <p:txBody>
          <a:bodyPr>
            <a:normAutofit/>
          </a:bodyPr>
          <a:lstStyle/>
          <a:p>
            <a:pPr marL="457200" indent="-457200">
              <a:lnSpc>
                <a:spcPct val="100000"/>
              </a:lnSpc>
            </a:pPr>
            <a:r>
              <a:rPr lang="en-US" sz="4000" dirty="0">
                <a:solidFill>
                  <a:schemeClr val="accent4">
                    <a:lumMod val="20000"/>
                    <a:lumOff val="80000"/>
                  </a:schemeClr>
                </a:solidFill>
                <a:latin typeface="Georgia" panose="02040502050405020303" pitchFamily="18" charset="0"/>
              </a:rPr>
              <a:t>I am going to confess it </a:t>
            </a:r>
            <a:r>
              <a:rPr lang="en-US" sz="4000" dirty="0">
                <a:solidFill>
                  <a:schemeClr val="bg1"/>
                </a:solidFill>
                <a:latin typeface="Georgia" panose="02040502050405020303" pitchFamily="18" charset="0"/>
              </a:rPr>
              <a:t>(Jas. 5:16)</a:t>
            </a:r>
          </a:p>
          <a:p>
            <a:pPr marL="457200" indent="-457200">
              <a:lnSpc>
                <a:spcPct val="100000"/>
              </a:lnSpc>
            </a:pPr>
            <a:r>
              <a:rPr lang="en-US" sz="4000" dirty="0">
                <a:solidFill>
                  <a:schemeClr val="accent4">
                    <a:lumMod val="20000"/>
                    <a:lumOff val="80000"/>
                  </a:schemeClr>
                </a:solidFill>
                <a:latin typeface="Georgia" panose="02040502050405020303" pitchFamily="18" charset="0"/>
              </a:rPr>
              <a:t>I am going to ask for forgiveness           </a:t>
            </a:r>
            <a:r>
              <a:rPr lang="en-US" sz="4000" dirty="0">
                <a:solidFill>
                  <a:schemeClr val="bg1"/>
                </a:solidFill>
                <a:latin typeface="Georgia" panose="02040502050405020303" pitchFamily="18" charset="0"/>
              </a:rPr>
              <a:t>(Acts 24:25)</a:t>
            </a:r>
          </a:p>
          <a:p>
            <a:pPr marL="457200" indent="-457200">
              <a:lnSpc>
                <a:spcPct val="100000"/>
              </a:lnSpc>
            </a:pPr>
            <a:r>
              <a:rPr lang="en-US" sz="4000" dirty="0">
                <a:solidFill>
                  <a:schemeClr val="accent4">
                    <a:lumMod val="20000"/>
                    <a:lumOff val="80000"/>
                  </a:schemeClr>
                </a:solidFill>
                <a:latin typeface="Georgia" panose="02040502050405020303" pitchFamily="18" charset="0"/>
              </a:rPr>
              <a:t>I am going to love my Lord </a:t>
            </a:r>
            <a:r>
              <a:rPr lang="en-US" sz="4000" dirty="0">
                <a:solidFill>
                  <a:schemeClr val="bg1"/>
                </a:solidFill>
                <a:latin typeface="Georgia" panose="02040502050405020303" pitchFamily="18" charset="0"/>
              </a:rPr>
              <a:t>(John 6:66-69)</a:t>
            </a:r>
          </a:p>
          <a:p>
            <a:pPr marL="457200" indent="-457200">
              <a:lnSpc>
                <a:spcPct val="100000"/>
              </a:lnSpc>
              <a:spcBef>
                <a:spcPts val="400"/>
              </a:spcBef>
            </a:pPr>
            <a:r>
              <a:rPr lang="en-US" sz="4000" dirty="0">
                <a:solidFill>
                  <a:schemeClr val="accent4">
                    <a:lumMod val="20000"/>
                    <a:lumOff val="80000"/>
                  </a:schemeClr>
                </a:solidFill>
                <a:latin typeface="Georgia" panose="02040502050405020303" pitchFamily="18" charset="0"/>
              </a:rPr>
              <a:t>I am going to stop sinning </a:t>
            </a:r>
            <a:r>
              <a:rPr lang="en-US" sz="4000" dirty="0">
                <a:solidFill>
                  <a:schemeClr val="bg1"/>
                </a:solidFill>
                <a:latin typeface="Georgia" panose="02040502050405020303" pitchFamily="18" charset="0"/>
              </a:rPr>
              <a:t>(1 Pet. 5:10)</a:t>
            </a:r>
          </a:p>
        </p:txBody>
      </p:sp>
    </p:spTree>
    <p:extLst>
      <p:ext uri="{BB962C8B-B14F-4D97-AF65-F5344CB8AC3E}">
        <p14:creationId xmlns:p14="http://schemas.microsoft.com/office/powerpoint/2010/main" val="56296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750"/>
                                        <p:tgtEl>
                                          <p:spTgt spid="4">
                                            <p:txEl>
                                              <p:pRg st="3" end="3"/>
                                            </p:txEl>
                                          </p:spTgt>
                                        </p:tgtEl>
                                      </p:cBhvr>
                                    </p:animEffect>
                                    <p:anim calcmode="lin" valueType="num">
                                      <p:cBhvr>
                                        <p:cTn id="8" dur="75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75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FB815-8AD8-4F76-B13B-BEB136073D70}"/>
              </a:ext>
            </a:extLst>
          </p:cNvPr>
          <p:cNvSpPr>
            <a:spLocks noGrp="1"/>
          </p:cNvSpPr>
          <p:nvPr>
            <p:ph type="title"/>
          </p:nvPr>
        </p:nvSpPr>
        <p:spPr>
          <a:xfrm>
            <a:off x="471945" y="309716"/>
            <a:ext cx="5353668" cy="1135626"/>
          </a:xfrm>
          <a:ln w="19050">
            <a:solidFill>
              <a:schemeClr val="accent4">
                <a:lumMod val="20000"/>
                <a:lumOff val="80000"/>
              </a:schemeClr>
            </a:solidFill>
          </a:ln>
        </p:spPr>
        <p:txBody>
          <a:bodyPr tIns="45720" bIns="45720" anchor="ctr">
            <a:normAutofit/>
          </a:bodyPr>
          <a:lstStyle/>
          <a:p>
            <a:pPr algn="ctr">
              <a:lnSpc>
                <a:spcPct val="100000"/>
              </a:lnSpc>
              <a:spcAft>
                <a:spcPts val="600"/>
              </a:spcAft>
            </a:pPr>
            <a:r>
              <a:rPr lang="en-US" sz="6000" dirty="0">
                <a:solidFill>
                  <a:schemeClr val="accent4">
                    <a:lumMod val="20000"/>
                    <a:lumOff val="80000"/>
                  </a:schemeClr>
                </a:solidFill>
                <a:latin typeface="KG TRIBECA STAMP" panose="02000505000000020004" pitchFamily="2" charset="0"/>
              </a:rPr>
              <a:t>When I Sin</a:t>
            </a:r>
          </a:p>
        </p:txBody>
      </p:sp>
      <p:sp>
        <p:nvSpPr>
          <p:cNvPr id="3" name="Subtitle 2">
            <a:extLst>
              <a:ext uri="{FF2B5EF4-FFF2-40B4-BE49-F238E27FC236}">
                <a16:creationId xmlns:a16="http://schemas.microsoft.com/office/drawing/2014/main" id="{6376BB55-1E1B-45D1-9517-6D9FD91088C6}"/>
              </a:ext>
            </a:extLst>
          </p:cNvPr>
          <p:cNvSpPr>
            <a:spLocks noGrp="1"/>
          </p:cNvSpPr>
          <p:nvPr>
            <p:ph sz="half" idx="1"/>
          </p:nvPr>
        </p:nvSpPr>
        <p:spPr>
          <a:xfrm>
            <a:off x="471945" y="1710813"/>
            <a:ext cx="5547855" cy="4822722"/>
          </a:xfrm>
        </p:spPr>
        <p:txBody>
          <a:bodyPr>
            <a:normAutofit/>
          </a:bodyPr>
          <a:lstStyle/>
          <a:p>
            <a:pPr marL="339725" indent="-339725">
              <a:lnSpc>
                <a:spcPct val="110000"/>
              </a:lnSpc>
            </a:pPr>
            <a:r>
              <a:rPr lang="en-US" sz="4000" dirty="0">
                <a:solidFill>
                  <a:schemeClr val="accent4">
                    <a:lumMod val="20000"/>
                    <a:lumOff val="80000"/>
                  </a:schemeClr>
                </a:solidFill>
                <a:latin typeface="Georgia" panose="02040502050405020303" pitchFamily="18" charset="0"/>
              </a:rPr>
              <a:t>I am going to live faithfully until I die                     </a:t>
            </a:r>
            <a:r>
              <a:rPr lang="en-US" sz="4000" dirty="0">
                <a:solidFill>
                  <a:schemeClr val="bg1"/>
                </a:solidFill>
                <a:latin typeface="Georgia" panose="02040502050405020303" pitchFamily="18" charset="0"/>
              </a:rPr>
              <a:t>(Revelation 2:10)</a:t>
            </a:r>
          </a:p>
        </p:txBody>
      </p:sp>
      <p:sp>
        <p:nvSpPr>
          <p:cNvPr id="6" name="Content Placeholder 5">
            <a:extLst>
              <a:ext uri="{FF2B5EF4-FFF2-40B4-BE49-F238E27FC236}">
                <a16:creationId xmlns:a16="http://schemas.microsoft.com/office/drawing/2014/main" id="{7604E2FD-F869-4D6C-AFB1-2D423B2A95DE}"/>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26186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anim calcmode="lin" valueType="num">
                                      <p:cBhvr>
                                        <p:cTn id="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TotalTime>
  <Words>2376</Words>
  <Application>Microsoft Office PowerPoint</Application>
  <PresentationFormat>Widescreen</PresentationFormat>
  <Paragraphs>134</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KG TRIBECA STAMP</vt:lpstr>
      <vt:lpstr>Georgia</vt:lpstr>
      <vt:lpstr>Arial</vt:lpstr>
      <vt:lpstr>Calibri Light</vt:lpstr>
      <vt:lpstr>Office Theme</vt:lpstr>
      <vt:lpstr>When I Sin</vt:lpstr>
      <vt:lpstr>When I Sin</vt:lpstr>
      <vt:lpstr>When I Sin</vt:lpstr>
      <vt:lpstr>When I Sin</vt:lpstr>
      <vt:lpstr>When I Sin</vt:lpstr>
      <vt:lpstr>When I Sin</vt:lpstr>
      <vt:lpstr>When I Sin</vt:lpstr>
      <vt:lpstr>When I Sin</vt:lpstr>
      <vt:lpstr>When I Sin</vt:lpstr>
      <vt:lpstr>When I Sin</vt:lpstr>
      <vt:lpstr>When I Sin</vt:lpstr>
      <vt:lpstr>When I Sin</vt:lpstr>
      <vt:lpstr>When I Sin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I Sin</dc:title>
  <dc:creator>Stan Cox</dc:creator>
  <cp:lastModifiedBy>Stan Cox</cp:lastModifiedBy>
  <cp:revision>15</cp:revision>
  <dcterms:created xsi:type="dcterms:W3CDTF">2018-09-25T02:28:34Z</dcterms:created>
  <dcterms:modified xsi:type="dcterms:W3CDTF">2018-09-25T18:56:15Z</dcterms:modified>
</cp:coreProperties>
</file>